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52"/>
  </p:notesMasterIdLst>
  <p:sldIdLst>
    <p:sldId id="265" r:id="rId5"/>
    <p:sldId id="261" r:id="rId6"/>
    <p:sldId id="262" r:id="rId7"/>
    <p:sldId id="269" r:id="rId8"/>
    <p:sldId id="270" r:id="rId9"/>
    <p:sldId id="272" r:id="rId10"/>
    <p:sldId id="271" r:id="rId11"/>
    <p:sldId id="274" r:id="rId12"/>
    <p:sldId id="264" r:id="rId13"/>
    <p:sldId id="266" r:id="rId14"/>
    <p:sldId id="273" r:id="rId15"/>
    <p:sldId id="257" r:id="rId16"/>
    <p:sldId id="258" r:id="rId17"/>
    <p:sldId id="259" r:id="rId18"/>
    <p:sldId id="267" r:id="rId19"/>
    <p:sldId id="268" r:id="rId20"/>
    <p:sldId id="312" r:id="rId21"/>
    <p:sldId id="260" r:id="rId22"/>
    <p:sldId id="275" r:id="rId23"/>
    <p:sldId id="279" r:id="rId24"/>
    <p:sldId id="283" r:id="rId25"/>
    <p:sldId id="284" r:id="rId26"/>
    <p:sldId id="285" r:id="rId27"/>
    <p:sldId id="280" r:id="rId28"/>
    <p:sldId id="276" r:id="rId29"/>
    <p:sldId id="295" r:id="rId30"/>
    <p:sldId id="311" r:id="rId31"/>
    <p:sldId id="296" r:id="rId32"/>
    <p:sldId id="286" r:id="rId33"/>
    <p:sldId id="292" r:id="rId34"/>
    <p:sldId id="287" r:id="rId35"/>
    <p:sldId id="288" r:id="rId36"/>
    <p:sldId id="289" r:id="rId37"/>
    <p:sldId id="293" r:id="rId38"/>
    <p:sldId id="291" r:id="rId39"/>
    <p:sldId id="310" r:id="rId40"/>
    <p:sldId id="294" r:id="rId41"/>
    <p:sldId id="297" r:id="rId42"/>
    <p:sldId id="298" r:id="rId43"/>
    <p:sldId id="299" r:id="rId44"/>
    <p:sldId id="300" r:id="rId45"/>
    <p:sldId id="301" r:id="rId46"/>
    <p:sldId id="303" r:id="rId47"/>
    <p:sldId id="305" r:id="rId48"/>
    <p:sldId id="307" r:id="rId49"/>
    <p:sldId id="304" r:id="rId50"/>
    <p:sldId id="309" r:id="rId5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A41D68-636C-D016-5231-6503F033653B}" v="7" dt="2022-06-29T17:45:58.388"/>
    <p1510:client id="{26D68157-1DEE-4DCF-B262-916004CA0D75}" v="210" dt="2022-05-26T09:53:35.241"/>
    <p1510:client id="{48D64E31-F9D7-4AF1-AACF-E4ABF8D23679}" v="20" dt="2022-02-02T05:09:50.627"/>
    <p1510:client id="{4CB37CF5-2DE0-4F41-93E0-C945AC8A8211}" v="233" dt="2022-05-26T11:57:02.367"/>
    <p1510:client id="{50B0848F-BA75-45DE-A8BC-9E7CFDF50936}" v="62" dt="2022-05-26T11:35:26.229"/>
    <p1510:client id="{893BB373-051D-4AD1-A092-FC81DC62D789}" v="159" dt="2022-05-26T11:46:54.558"/>
    <p1510:client id="{9D37AE0A-C221-422A-91D3-B931538E724B}" v="2" dt="2022-05-26T11:51:34.201"/>
    <p1510:client id="{B708025D-DA36-4A50-BEEF-291A5FB3E607}" v="11" dt="2022-05-26T12:08:07.811"/>
    <p1510:client id="{C8504B23-1360-AE03-BC01-E054A6C46483}" v="79" dt="2022-06-29T16:53:28.557"/>
    <p1510:client id="{D10E2F7D-BC2E-4B43-9AE0-0F09D24756AC}" v="22" dt="2022-05-26T12:05:03.360"/>
    <p1510:client id="{DD5AD60F-8F7F-4DC4-8D67-BFDF05329C3F}" v="101" dt="2022-05-26T10:04:19.033"/>
    <p1510:client id="{F1FFDFE2-1486-479F-A59C-F1F09FE95723}" v="6" dt="2022-05-26T12:02:48.77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presProps" Target="presProps.xml"/><Relationship Id="rId58" Type="http://schemas.microsoft.com/office/2015/10/relationships/revisionInfo" Target="revisionInfo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microsoft.com/office/2016/11/relationships/changesInfo" Target="changesInfos/changesInfo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vidu Hasanka V.G. it19156798" userId="S::it19156798@my.sliit.lk::a0435cf9-bf30-4234-80d8-a31847ee4177" providerId="AD" clId="Web-{9D37AE0A-C221-422A-91D3-B931538E724B}"/>
    <pc:docChg chg="modSld">
      <pc:chgData name="Ravidu Hasanka V.G. it19156798" userId="S::it19156798@my.sliit.lk::a0435cf9-bf30-4234-80d8-a31847ee4177" providerId="AD" clId="Web-{9D37AE0A-C221-422A-91D3-B931538E724B}" dt="2022-05-26T11:51:34.201" v="1" actId="20577"/>
      <pc:docMkLst>
        <pc:docMk/>
      </pc:docMkLst>
      <pc:sldChg chg="modSp">
        <pc:chgData name="Ravidu Hasanka V.G. it19156798" userId="S::it19156798@my.sliit.lk::a0435cf9-bf30-4234-80d8-a31847ee4177" providerId="AD" clId="Web-{9D37AE0A-C221-422A-91D3-B931538E724B}" dt="2022-05-26T11:51:34.201" v="1" actId="20577"/>
        <pc:sldMkLst>
          <pc:docMk/>
          <pc:sldMk cId="2378264016" sldId="297"/>
        </pc:sldMkLst>
        <pc:spChg chg="mod">
          <ac:chgData name="Ravidu Hasanka V.G. it19156798" userId="S::it19156798@my.sliit.lk::a0435cf9-bf30-4234-80d8-a31847ee4177" providerId="AD" clId="Web-{9D37AE0A-C221-422A-91D3-B931538E724B}" dt="2022-05-26T11:51:34.201" v="1" actId="20577"/>
          <ac:spMkLst>
            <pc:docMk/>
            <pc:sldMk cId="2378264016" sldId="297"/>
            <ac:spMk id="2" creationId="{DF5BE2CD-068B-E21F-7FEC-3CAF32CBDB4D}"/>
          </ac:spMkLst>
        </pc:spChg>
      </pc:sldChg>
    </pc:docChg>
  </pc:docChgLst>
  <pc:docChgLst>
    <pc:chgData name="Hasintha Kashmika H. B. G. it19115962" userId="S::it19115962@my.sliit.lk::fe65f17b-7701-47c5-b8ce-c3ccda7e364a" providerId="AD" clId="Web-{DD5AD60F-8F7F-4DC4-8D67-BFDF05329C3F}"/>
    <pc:docChg chg="modSld">
      <pc:chgData name="Hasintha Kashmika H. B. G. it19115962" userId="S::it19115962@my.sliit.lk::fe65f17b-7701-47c5-b8ce-c3ccda7e364a" providerId="AD" clId="Web-{DD5AD60F-8F7F-4DC4-8D67-BFDF05329C3F}" dt="2022-05-26T10:04:19.033" v="99"/>
      <pc:docMkLst>
        <pc:docMk/>
      </pc:docMkLst>
      <pc:sldChg chg="modSp">
        <pc:chgData name="Hasintha Kashmika H. B. G. it19115962" userId="S::it19115962@my.sliit.lk::fe65f17b-7701-47c5-b8ce-c3ccda7e364a" providerId="AD" clId="Web-{DD5AD60F-8F7F-4DC4-8D67-BFDF05329C3F}" dt="2022-05-26T10:03:06.563" v="90" actId="20577"/>
        <pc:sldMkLst>
          <pc:docMk/>
          <pc:sldMk cId="2240642121" sldId="304"/>
        </pc:sldMkLst>
        <pc:spChg chg="mod">
          <ac:chgData name="Hasintha Kashmika H. B. G. it19115962" userId="S::it19115962@my.sliit.lk::fe65f17b-7701-47c5-b8ce-c3ccda7e364a" providerId="AD" clId="Web-{DD5AD60F-8F7F-4DC4-8D67-BFDF05329C3F}" dt="2022-05-26T10:03:06.563" v="90" actId="20577"/>
          <ac:spMkLst>
            <pc:docMk/>
            <pc:sldMk cId="2240642121" sldId="304"/>
            <ac:spMk id="6" creationId="{3E2A11B6-782C-4AB3-B024-AFF2FE0AB218}"/>
          </ac:spMkLst>
        </pc:spChg>
      </pc:sldChg>
      <pc:sldChg chg="addSp delSp modSp mod setBg">
        <pc:chgData name="Hasintha Kashmika H. B. G. it19115962" userId="S::it19115962@my.sliit.lk::fe65f17b-7701-47c5-b8ce-c3ccda7e364a" providerId="AD" clId="Web-{DD5AD60F-8F7F-4DC4-8D67-BFDF05329C3F}" dt="2022-05-26T10:04:19.033" v="99"/>
        <pc:sldMkLst>
          <pc:docMk/>
          <pc:sldMk cId="1956750103" sldId="305"/>
        </pc:sldMkLst>
        <pc:spChg chg="mod">
          <ac:chgData name="Hasintha Kashmika H. B. G. it19115962" userId="S::it19115962@my.sliit.lk::fe65f17b-7701-47c5-b8ce-c3ccda7e364a" providerId="AD" clId="Web-{DD5AD60F-8F7F-4DC4-8D67-BFDF05329C3F}" dt="2022-05-26T10:04:13.517" v="98" actId="20577"/>
          <ac:spMkLst>
            <pc:docMk/>
            <pc:sldMk cId="1956750103" sldId="305"/>
            <ac:spMk id="2" creationId="{DD733D4B-4F39-4461-9D7F-D45D55A71C3A}"/>
          </ac:spMkLst>
        </pc:spChg>
        <pc:spChg chg="mod ord">
          <ac:chgData name="Hasintha Kashmika H. B. G. it19115962" userId="S::it19115962@my.sliit.lk::fe65f17b-7701-47c5-b8ce-c3ccda7e364a" providerId="AD" clId="Web-{DD5AD60F-8F7F-4DC4-8D67-BFDF05329C3F}" dt="2022-05-26T09:58:29.339" v="26"/>
          <ac:spMkLst>
            <pc:docMk/>
            <pc:sldMk cId="1956750103" sldId="305"/>
            <ac:spMk id="3" creationId="{6E13C193-B8F2-4747-9178-F8AD53728001}"/>
          </ac:spMkLst>
        </pc:spChg>
        <pc:spChg chg="add del">
          <ac:chgData name="Hasintha Kashmika H. B. G. it19115962" userId="S::it19115962@my.sliit.lk::fe65f17b-7701-47c5-b8ce-c3ccda7e364a" providerId="AD" clId="Web-{DD5AD60F-8F7F-4DC4-8D67-BFDF05329C3F}" dt="2022-05-26T10:04:19.033" v="99"/>
          <ac:spMkLst>
            <pc:docMk/>
            <pc:sldMk cId="1956750103" sldId="305"/>
            <ac:spMk id="10" creationId="{E5958DBC-F4DA-42A8-8C52-860179790ECD}"/>
          </ac:spMkLst>
        </pc:spChg>
        <pc:spChg chg="add del">
          <ac:chgData name="Hasintha Kashmika H. B. G. it19115962" userId="S::it19115962@my.sliit.lk::fe65f17b-7701-47c5-b8ce-c3ccda7e364a" providerId="AD" clId="Web-{DD5AD60F-8F7F-4DC4-8D67-BFDF05329C3F}" dt="2022-05-26T10:04:19.033" v="99"/>
          <ac:spMkLst>
            <pc:docMk/>
            <pc:sldMk cId="1956750103" sldId="305"/>
            <ac:spMk id="14" creationId="{51DDD252-D7C8-4CE5-9C61-D60D722BC217}"/>
          </ac:spMkLst>
        </pc:spChg>
        <pc:spChg chg="add del">
          <ac:chgData name="Hasintha Kashmika H. B. G. it19115962" userId="S::it19115962@my.sliit.lk::fe65f17b-7701-47c5-b8ce-c3ccda7e364a" providerId="AD" clId="Web-{DD5AD60F-8F7F-4DC4-8D67-BFDF05329C3F}" dt="2022-05-26T10:04:19.033" v="99"/>
          <ac:spMkLst>
            <pc:docMk/>
            <pc:sldMk cId="1956750103" sldId="305"/>
            <ac:spMk id="16" creationId="{2FBD75F5-C49C-4F6A-8D43-7A5939C23307}"/>
          </ac:spMkLst>
        </pc:spChg>
        <pc:spChg chg="add">
          <ac:chgData name="Hasintha Kashmika H. B. G. it19115962" userId="S::it19115962@my.sliit.lk::fe65f17b-7701-47c5-b8ce-c3ccda7e364a" providerId="AD" clId="Web-{DD5AD60F-8F7F-4DC4-8D67-BFDF05329C3F}" dt="2022-05-26T10:04:19.033" v="99"/>
          <ac:spMkLst>
            <pc:docMk/>
            <pc:sldMk cId="1956750103" sldId="305"/>
            <ac:spMk id="21" creationId="{E5958DBC-F4DA-42A8-8C52-860179790ECD}"/>
          </ac:spMkLst>
        </pc:spChg>
        <pc:spChg chg="add">
          <ac:chgData name="Hasintha Kashmika H. B. G. it19115962" userId="S::it19115962@my.sliit.lk::fe65f17b-7701-47c5-b8ce-c3ccda7e364a" providerId="AD" clId="Web-{DD5AD60F-8F7F-4DC4-8D67-BFDF05329C3F}" dt="2022-05-26T10:04:19.033" v="99"/>
          <ac:spMkLst>
            <pc:docMk/>
            <pc:sldMk cId="1956750103" sldId="305"/>
            <ac:spMk id="25" creationId="{51DDD252-D7C8-4CE5-9C61-D60D722BC217}"/>
          </ac:spMkLst>
        </pc:spChg>
        <pc:spChg chg="add">
          <ac:chgData name="Hasintha Kashmika H. B. G. it19115962" userId="S::it19115962@my.sliit.lk::fe65f17b-7701-47c5-b8ce-c3ccda7e364a" providerId="AD" clId="Web-{DD5AD60F-8F7F-4DC4-8D67-BFDF05329C3F}" dt="2022-05-26T10:04:19.033" v="99"/>
          <ac:spMkLst>
            <pc:docMk/>
            <pc:sldMk cId="1956750103" sldId="305"/>
            <ac:spMk id="27" creationId="{2FBD75F5-C49C-4F6A-8D43-7A5939C23307}"/>
          </ac:spMkLst>
        </pc:spChg>
        <pc:picChg chg="add mod">
          <ac:chgData name="Hasintha Kashmika H. B. G. it19115962" userId="S::it19115962@my.sliit.lk::fe65f17b-7701-47c5-b8ce-c3ccda7e364a" providerId="AD" clId="Web-{DD5AD60F-8F7F-4DC4-8D67-BFDF05329C3F}" dt="2022-05-26T09:58:29.339" v="26"/>
          <ac:picMkLst>
            <pc:docMk/>
            <pc:sldMk cId="1956750103" sldId="305"/>
            <ac:picMk id="4" creationId="{4D0DF28A-B656-AE3A-5BE6-28017EBDD52F}"/>
          </ac:picMkLst>
        </pc:picChg>
        <pc:picChg chg="mod ord">
          <ac:chgData name="Hasintha Kashmika H. B. G. it19115962" userId="S::it19115962@my.sliit.lk::fe65f17b-7701-47c5-b8ce-c3ccda7e364a" providerId="AD" clId="Web-{DD5AD60F-8F7F-4DC4-8D67-BFDF05329C3F}" dt="2022-05-26T09:58:29.339" v="26"/>
          <ac:picMkLst>
            <pc:docMk/>
            <pc:sldMk cId="1956750103" sldId="305"/>
            <ac:picMk id="5" creationId="{1AA55FCD-48CE-425A-B11E-979C2798DD87}"/>
          </ac:picMkLst>
        </pc:picChg>
        <pc:cxnChg chg="add del">
          <ac:chgData name="Hasintha Kashmika H. B. G. it19115962" userId="S::it19115962@my.sliit.lk::fe65f17b-7701-47c5-b8ce-c3ccda7e364a" providerId="AD" clId="Web-{DD5AD60F-8F7F-4DC4-8D67-BFDF05329C3F}" dt="2022-05-26T10:04:19.033" v="99"/>
          <ac:cxnSpMkLst>
            <pc:docMk/>
            <pc:sldMk cId="1956750103" sldId="305"/>
            <ac:cxnSpMk id="12" creationId="{79FCC9A9-2031-4283-9B27-34B62BB7F305}"/>
          </ac:cxnSpMkLst>
        </pc:cxnChg>
        <pc:cxnChg chg="add">
          <ac:chgData name="Hasintha Kashmika H. B. G. it19115962" userId="S::it19115962@my.sliit.lk::fe65f17b-7701-47c5-b8ce-c3ccda7e364a" providerId="AD" clId="Web-{DD5AD60F-8F7F-4DC4-8D67-BFDF05329C3F}" dt="2022-05-26T10:04:19.033" v="99"/>
          <ac:cxnSpMkLst>
            <pc:docMk/>
            <pc:sldMk cId="1956750103" sldId="305"/>
            <ac:cxnSpMk id="23" creationId="{79FCC9A9-2031-4283-9B27-34B62BB7F305}"/>
          </ac:cxnSpMkLst>
        </pc:cxnChg>
      </pc:sldChg>
    </pc:docChg>
  </pc:docChgLst>
  <pc:docChgLst>
    <pc:chgData name="Jayasekara J.T.N.N. it19115894" userId="S::it19115894@my.sliit.lk::190deb15-3120-4e32-9a2f-5fd7dc10c6aa" providerId="AD" clId="Web-{48D64E31-F9D7-4AF1-AACF-E4ABF8D23679}"/>
    <pc:docChg chg="addSld delSld modSld">
      <pc:chgData name="Jayasekara J.T.N.N. it19115894" userId="S::it19115894@my.sliit.lk::190deb15-3120-4e32-9a2f-5fd7dc10c6aa" providerId="AD" clId="Web-{48D64E31-F9D7-4AF1-AACF-E4ABF8D23679}" dt="2022-02-02T05:09:50.627" v="17"/>
      <pc:docMkLst>
        <pc:docMk/>
      </pc:docMkLst>
      <pc:sldChg chg="modSp">
        <pc:chgData name="Jayasekara J.T.N.N. it19115894" userId="S::it19115894@my.sliit.lk::190deb15-3120-4e32-9a2f-5fd7dc10c6aa" providerId="AD" clId="Web-{48D64E31-F9D7-4AF1-AACF-E4ABF8D23679}" dt="2022-02-02T05:06:17.654" v="7" actId="20577"/>
        <pc:sldMkLst>
          <pc:docMk/>
          <pc:sldMk cId="3074591551" sldId="258"/>
        </pc:sldMkLst>
        <pc:spChg chg="mod">
          <ac:chgData name="Jayasekara J.T.N.N. it19115894" userId="S::it19115894@my.sliit.lk::190deb15-3120-4e32-9a2f-5fd7dc10c6aa" providerId="AD" clId="Web-{48D64E31-F9D7-4AF1-AACF-E4ABF8D23679}" dt="2022-02-02T05:06:17.654" v="7" actId="20577"/>
          <ac:spMkLst>
            <pc:docMk/>
            <pc:sldMk cId="3074591551" sldId="258"/>
            <ac:spMk id="3" creationId="{14749AF5-5463-466F-952D-FFB96CEF6F01}"/>
          </ac:spMkLst>
        </pc:spChg>
      </pc:sldChg>
      <pc:sldChg chg="modSp">
        <pc:chgData name="Jayasekara J.T.N.N. it19115894" userId="S::it19115894@my.sliit.lk::190deb15-3120-4e32-9a2f-5fd7dc10c6aa" providerId="AD" clId="Web-{48D64E31-F9D7-4AF1-AACF-E4ABF8D23679}" dt="2022-02-02T05:05:12.622" v="3" actId="20577"/>
        <pc:sldMkLst>
          <pc:docMk/>
          <pc:sldMk cId="2582318029" sldId="266"/>
        </pc:sldMkLst>
        <pc:spChg chg="mod">
          <ac:chgData name="Jayasekara J.T.N.N. it19115894" userId="S::it19115894@my.sliit.lk::190deb15-3120-4e32-9a2f-5fd7dc10c6aa" providerId="AD" clId="Web-{48D64E31-F9D7-4AF1-AACF-E4ABF8D23679}" dt="2022-02-02T05:05:12.622" v="3" actId="20577"/>
          <ac:spMkLst>
            <pc:docMk/>
            <pc:sldMk cId="2582318029" sldId="266"/>
            <ac:spMk id="6" creationId="{08CC69FF-34FB-4CBA-B49A-88FD66A92381}"/>
          </ac:spMkLst>
        </pc:spChg>
      </pc:sldChg>
      <pc:sldChg chg="modSp">
        <pc:chgData name="Jayasekara J.T.N.N. it19115894" userId="S::it19115894@my.sliit.lk::190deb15-3120-4e32-9a2f-5fd7dc10c6aa" providerId="AD" clId="Web-{48D64E31-F9D7-4AF1-AACF-E4ABF8D23679}" dt="2022-02-02T05:04:35.481" v="1" actId="20577"/>
        <pc:sldMkLst>
          <pc:docMk/>
          <pc:sldMk cId="3952541255" sldId="275"/>
        </pc:sldMkLst>
        <pc:spChg chg="mod">
          <ac:chgData name="Jayasekara J.T.N.N. it19115894" userId="S::it19115894@my.sliit.lk::190deb15-3120-4e32-9a2f-5fd7dc10c6aa" providerId="AD" clId="Web-{48D64E31-F9D7-4AF1-AACF-E4ABF8D23679}" dt="2022-02-02T05:04:26.637" v="0" actId="20577"/>
          <ac:spMkLst>
            <pc:docMk/>
            <pc:sldMk cId="3952541255" sldId="275"/>
            <ac:spMk id="5" creationId="{D700FF16-1F46-472F-BD95-3EA423803ABC}"/>
          </ac:spMkLst>
        </pc:spChg>
        <pc:spChg chg="mod">
          <ac:chgData name="Jayasekara J.T.N.N. it19115894" userId="S::it19115894@my.sliit.lk::190deb15-3120-4e32-9a2f-5fd7dc10c6aa" providerId="AD" clId="Web-{48D64E31-F9D7-4AF1-AACF-E4ABF8D23679}" dt="2022-02-02T05:04:35.481" v="1" actId="20577"/>
          <ac:spMkLst>
            <pc:docMk/>
            <pc:sldMk cId="3952541255" sldId="275"/>
            <ac:spMk id="6" creationId="{C2974C8C-2670-4C00-AF94-E913BA41669F}"/>
          </ac:spMkLst>
        </pc:spChg>
      </pc:sldChg>
      <pc:sldChg chg="delSp">
        <pc:chgData name="Jayasekara J.T.N.N. it19115894" userId="S::it19115894@my.sliit.lk::190deb15-3120-4e32-9a2f-5fd7dc10c6aa" providerId="AD" clId="Web-{48D64E31-F9D7-4AF1-AACF-E4ABF8D23679}" dt="2022-02-02T05:09:31.642" v="16"/>
        <pc:sldMkLst>
          <pc:docMk/>
          <pc:sldMk cId="853960983" sldId="307"/>
        </pc:sldMkLst>
        <pc:spChg chg="del">
          <ac:chgData name="Jayasekara J.T.N.N. it19115894" userId="S::it19115894@my.sliit.lk::190deb15-3120-4e32-9a2f-5fd7dc10c6aa" providerId="AD" clId="Web-{48D64E31-F9D7-4AF1-AACF-E4ABF8D23679}" dt="2022-02-02T05:09:31.642" v="16"/>
          <ac:spMkLst>
            <pc:docMk/>
            <pc:sldMk cId="853960983" sldId="307"/>
            <ac:spMk id="85" creationId="{41F8FE71-AC90-4ADB-859B-87F0274AEE98}"/>
          </ac:spMkLst>
        </pc:spChg>
      </pc:sldChg>
      <pc:sldChg chg="delSp">
        <pc:chgData name="Jayasekara J.T.N.N. it19115894" userId="S::it19115894@my.sliit.lk::190deb15-3120-4e32-9a2f-5fd7dc10c6aa" providerId="AD" clId="Web-{48D64E31-F9D7-4AF1-AACF-E4ABF8D23679}" dt="2022-02-02T05:09:50.627" v="17"/>
        <pc:sldMkLst>
          <pc:docMk/>
          <pc:sldMk cId="1448535605" sldId="311"/>
        </pc:sldMkLst>
        <pc:spChg chg="del">
          <ac:chgData name="Jayasekara J.T.N.N. it19115894" userId="S::it19115894@my.sliit.lk::190deb15-3120-4e32-9a2f-5fd7dc10c6aa" providerId="AD" clId="Web-{48D64E31-F9D7-4AF1-AACF-E4ABF8D23679}" dt="2022-02-02T05:09:50.627" v="17"/>
          <ac:spMkLst>
            <pc:docMk/>
            <pc:sldMk cId="1448535605" sldId="311"/>
            <ac:spMk id="85" creationId="{41F8FE71-AC90-4ADB-859B-87F0274AEE98}"/>
          </ac:spMkLst>
        </pc:spChg>
      </pc:sldChg>
      <pc:sldChg chg="addSp delSp modSp">
        <pc:chgData name="Jayasekara J.T.N.N. it19115894" userId="S::it19115894@my.sliit.lk::190deb15-3120-4e32-9a2f-5fd7dc10c6aa" providerId="AD" clId="Web-{48D64E31-F9D7-4AF1-AACF-E4ABF8D23679}" dt="2022-02-02T05:09:20.064" v="15"/>
        <pc:sldMkLst>
          <pc:docMk/>
          <pc:sldMk cId="3616200388" sldId="312"/>
        </pc:sldMkLst>
        <pc:spChg chg="add del mod">
          <ac:chgData name="Jayasekara J.T.N.N. it19115894" userId="S::it19115894@my.sliit.lk::190deb15-3120-4e32-9a2f-5fd7dc10c6aa" providerId="AD" clId="Web-{48D64E31-F9D7-4AF1-AACF-E4ABF8D23679}" dt="2022-02-02T05:09:20.064" v="15"/>
          <ac:spMkLst>
            <pc:docMk/>
            <pc:sldMk cId="3616200388" sldId="312"/>
            <ac:spMk id="85" creationId="{41F8FE71-AC90-4ADB-859B-87F0274AEE98}"/>
          </ac:spMkLst>
        </pc:spChg>
      </pc:sldChg>
      <pc:sldChg chg="add del replId">
        <pc:chgData name="Jayasekara J.T.N.N. it19115894" userId="S::it19115894@my.sliit.lk::190deb15-3120-4e32-9a2f-5fd7dc10c6aa" providerId="AD" clId="Web-{48D64E31-F9D7-4AF1-AACF-E4ABF8D23679}" dt="2022-02-02T05:09:14.782" v="13"/>
        <pc:sldMkLst>
          <pc:docMk/>
          <pc:sldMk cId="2280744107" sldId="313"/>
        </pc:sldMkLst>
      </pc:sldChg>
      <pc:sldChg chg="delSp add del replId">
        <pc:chgData name="Jayasekara J.T.N.N. it19115894" userId="S::it19115894@my.sliit.lk::190deb15-3120-4e32-9a2f-5fd7dc10c6aa" providerId="AD" clId="Web-{48D64E31-F9D7-4AF1-AACF-E4ABF8D23679}" dt="2022-02-02T05:07:33.077" v="8"/>
        <pc:sldMkLst>
          <pc:docMk/>
          <pc:sldMk cId="3386532468" sldId="313"/>
        </pc:sldMkLst>
        <pc:picChg chg="del">
          <ac:chgData name="Jayasekara J.T.N.N. it19115894" userId="S::it19115894@my.sliit.lk::190deb15-3120-4e32-9a2f-5fd7dc10c6aa" providerId="AD" clId="Web-{48D64E31-F9D7-4AF1-AACF-E4ABF8D23679}" dt="2022-02-02T05:05:33.575" v="5"/>
          <ac:picMkLst>
            <pc:docMk/>
            <pc:sldMk cId="3386532468" sldId="313"/>
            <ac:picMk id="10" creationId="{43EE1F25-9430-4CD6-9807-FE3A1C302108}"/>
          </ac:picMkLst>
        </pc:picChg>
      </pc:sldChg>
    </pc:docChg>
  </pc:docChgLst>
  <pc:docChgLst>
    <pc:chgData name="Jayasekara J.T.N.N. it19115894" userId="S::it19115894@my.sliit.lk::190deb15-3120-4e32-9a2f-5fd7dc10c6aa" providerId="AD" clId="Web-{F1FFDFE2-1486-479F-A59C-F1F09FE95723}"/>
    <pc:docChg chg="modSld">
      <pc:chgData name="Jayasekara J.T.N.N. it19115894" userId="S::it19115894@my.sliit.lk::190deb15-3120-4e32-9a2f-5fd7dc10c6aa" providerId="AD" clId="Web-{F1FFDFE2-1486-479F-A59C-F1F09FE95723}" dt="2022-05-26T12:04:50.093" v="21" actId="20577"/>
      <pc:docMkLst>
        <pc:docMk/>
      </pc:docMkLst>
      <pc:sldChg chg="modSp">
        <pc:chgData name="Jayasekara J.T.N.N. it19115894" userId="S::it19115894@my.sliit.lk::190deb15-3120-4e32-9a2f-5fd7dc10c6aa" providerId="AD" clId="Web-{F1FFDFE2-1486-479F-A59C-F1F09FE95723}" dt="2022-05-26T12:04:50.093" v="21" actId="20577"/>
        <pc:sldMkLst>
          <pc:docMk/>
          <pc:sldMk cId="1893614295" sldId="272"/>
        </pc:sldMkLst>
        <pc:graphicFrameChg chg="mod modGraphic">
          <ac:chgData name="Jayasekara J.T.N.N. it19115894" userId="S::it19115894@my.sliit.lk::190deb15-3120-4e32-9a2f-5fd7dc10c6aa" providerId="AD" clId="Web-{F1FFDFE2-1486-479F-A59C-F1F09FE95723}" dt="2022-05-26T12:04:50.093" v="21" actId="20577"/>
          <ac:graphicFrameMkLst>
            <pc:docMk/>
            <pc:sldMk cId="1893614295" sldId="272"/>
            <ac:graphicFrameMk id="5" creationId="{2EAD38E3-FC4D-4DD4-9CF4-58EDDDF6193A}"/>
          </ac:graphicFrameMkLst>
        </pc:graphicFrameChg>
      </pc:sldChg>
    </pc:docChg>
  </pc:docChgLst>
  <pc:docChgLst>
    <pc:chgData name="Hasintha Kashmika H. B. G. it19115962" userId="S::it19115962@my.sliit.lk::fe65f17b-7701-47c5-b8ce-c3ccda7e364a" providerId="AD" clId="Web-{B708025D-DA36-4A50-BEEF-291A5FB3E607}"/>
    <pc:docChg chg="modSld">
      <pc:chgData name="Hasintha Kashmika H. B. G. it19115962" userId="S::it19115962@my.sliit.lk::fe65f17b-7701-47c5-b8ce-c3ccda7e364a" providerId="AD" clId="Web-{B708025D-DA36-4A50-BEEF-291A5FB3E607}" dt="2022-05-26T12:08:07.811" v="8" actId="1076"/>
      <pc:docMkLst>
        <pc:docMk/>
      </pc:docMkLst>
      <pc:sldChg chg="modSp">
        <pc:chgData name="Hasintha Kashmika H. B. G. it19115962" userId="S::it19115962@my.sliit.lk::fe65f17b-7701-47c5-b8ce-c3ccda7e364a" providerId="AD" clId="Web-{B708025D-DA36-4A50-BEEF-291A5FB3E607}" dt="2022-05-26T12:07:08.685" v="4" actId="1076"/>
        <pc:sldMkLst>
          <pc:docMk/>
          <pc:sldMk cId="1422775523" sldId="271"/>
        </pc:sldMkLst>
        <pc:spChg chg="mod">
          <ac:chgData name="Hasintha Kashmika H. B. G. it19115962" userId="S::it19115962@my.sliit.lk::fe65f17b-7701-47c5-b8ce-c3ccda7e364a" providerId="AD" clId="Web-{B708025D-DA36-4A50-BEEF-291A5FB3E607}" dt="2022-05-26T12:07:08.685" v="4" actId="1076"/>
          <ac:spMkLst>
            <pc:docMk/>
            <pc:sldMk cId="1422775523" sldId="271"/>
            <ac:spMk id="4" creationId="{A8FDFF54-785B-4F12-BCBB-B2576421AA2C}"/>
          </ac:spMkLst>
        </pc:spChg>
        <pc:picChg chg="mod">
          <ac:chgData name="Hasintha Kashmika H. B. G. it19115962" userId="S::it19115962@my.sliit.lk::fe65f17b-7701-47c5-b8ce-c3ccda7e364a" providerId="AD" clId="Web-{B708025D-DA36-4A50-BEEF-291A5FB3E607}" dt="2022-05-26T12:06:46.778" v="0" actId="14100"/>
          <ac:picMkLst>
            <pc:docMk/>
            <pc:sldMk cId="1422775523" sldId="271"/>
            <ac:picMk id="5" creationId="{04628052-5ACC-47C2-8549-FDE006F29A6C}"/>
          </ac:picMkLst>
        </pc:picChg>
      </pc:sldChg>
      <pc:sldChg chg="delSp modSp">
        <pc:chgData name="Hasintha Kashmika H. B. G. it19115962" userId="S::it19115962@my.sliit.lk::fe65f17b-7701-47c5-b8ce-c3ccda7e364a" providerId="AD" clId="Web-{B708025D-DA36-4A50-BEEF-291A5FB3E607}" dt="2022-05-26T12:08:07.811" v="8" actId="1076"/>
        <pc:sldMkLst>
          <pc:docMk/>
          <pc:sldMk cId="2110262963" sldId="303"/>
        </pc:sldMkLst>
        <pc:spChg chg="del">
          <ac:chgData name="Hasintha Kashmika H. B. G. it19115962" userId="S::it19115962@my.sliit.lk::fe65f17b-7701-47c5-b8ce-c3ccda7e364a" providerId="AD" clId="Web-{B708025D-DA36-4A50-BEEF-291A5FB3E607}" dt="2022-05-26T12:08:04.561" v="7"/>
          <ac:spMkLst>
            <pc:docMk/>
            <pc:sldMk cId="2110262963" sldId="303"/>
            <ac:spMk id="5" creationId="{39FFFD5F-E996-4C02-A0EE-7335DA2F39BA}"/>
          </ac:spMkLst>
        </pc:spChg>
        <pc:picChg chg="mod">
          <ac:chgData name="Hasintha Kashmika H. B. G. it19115962" userId="S::it19115962@my.sliit.lk::fe65f17b-7701-47c5-b8ce-c3ccda7e364a" providerId="AD" clId="Web-{B708025D-DA36-4A50-BEEF-291A5FB3E607}" dt="2022-05-26T12:08:07.811" v="8" actId="1076"/>
          <ac:picMkLst>
            <pc:docMk/>
            <pc:sldMk cId="2110262963" sldId="303"/>
            <ac:picMk id="7" creationId="{CFA50109-FBAD-C738-CEF2-498E25A942BC}"/>
          </ac:picMkLst>
        </pc:picChg>
      </pc:sldChg>
    </pc:docChg>
  </pc:docChgLst>
  <pc:docChgLst>
    <pc:chgData name="Hasintha Kashmika H. B. G. it19115962" userId="S::it19115962@my.sliit.lk::fe65f17b-7701-47c5-b8ce-c3ccda7e364a" providerId="AD" clId="Web-{4CB37CF5-2DE0-4F41-93E0-C945AC8A8211}"/>
    <pc:docChg chg="modSld">
      <pc:chgData name="Hasintha Kashmika H. B. G. it19115962" userId="S::it19115962@my.sliit.lk::fe65f17b-7701-47c5-b8ce-c3ccda7e364a" providerId="AD" clId="Web-{4CB37CF5-2DE0-4F41-93E0-C945AC8A8211}" dt="2022-05-26T11:57:02.367" v="173"/>
      <pc:docMkLst>
        <pc:docMk/>
      </pc:docMkLst>
      <pc:sldChg chg="addSp modSp">
        <pc:chgData name="Hasintha Kashmika H. B. G. it19115962" userId="S::it19115962@my.sliit.lk::fe65f17b-7701-47c5-b8ce-c3ccda7e364a" providerId="AD" clId="Web-{4CB37CF5-2DE0-4F41-93E0-C945AC8A8211}" dt="2022-05-26T11:52:38.941" v="165" actId="20577"/>
        <pc:sldMkLst>
          <pc:docMk/>
          <pc:sldMk cId="2378264016" sldId="297"/>
        </pc:sldMkLst>
        <pc:spChg chg="add mod">
          <ac:chgData name="Hasintha Kashmika H. B. G. it19115962" userId="S::it19115962@my.sliit.lk::fe65f17b-7701-47c5-b8ce-c3ccda7e364a" providerId="AD" clId="Web-{4CB37CF5-2DE0-4F41-93E0-C945AC8A8211}" dt="2022-05-26T11:52:38.941" v="165" actId="20577"/>
          <ac:spMkLst>
            <pc:docMk/>
            <pc:sldMk cId="2378264016" sldId="297"/>
            <ac:spMk id="2" creationId="{DF5BE2CD-068B-E21F-7FEC-3CAF32CBDB4D}"/>
          </ac:spMkLst>
        </pc:spChg>
      </pc:sldChg>
      <pc:sldChg chg="addSp modSp">
        <pc:chgData name="Hasintha Kashmika H. B. G. it19115962" userId="S::it19115962@my.sliit.lk::fe65f17b-7701-47c5-b8ce-c3ccda7e364a" providerId="AD" clId="Web-{4CB37CF5-2DE0-4F41-93E0-C945AC8A8211}" dt="2022-05-26T11:56:05.163" v="166"/>
        <pc:sldMkLst>
          <pc:docMk/>
          <pc:sldMk cId="4235634286" sldId="298"/>
        </pc:sldMkLst>
        <pc:spChg chg="add mod">
          <ac:chgData name="Hasintha Kashmika H. B. G. it19115962" userId="S::it19115962@my.sliit.lk::fe65f17b-7701-47c5-b8ce-c3ccda7e364a" providerId="AD" clId="Web-{4CB37CF5-2DE0-4F41-93E0-C945AC8A8211}" dt="2022-05-26T11:56:05.163" v="166"/>
          <ac:spMkLst>
            <pc:docMk/>
            <pc:sldMk cId="4235634286" sldId="298"/>
            <ac:spMk id="5" creationId="{F9C2CE38-66A0-C8EB-22AC-E3B56B135764}"/>
          </ac:spMkLst>
        </pc:spChg>
      </pc:sldChg>
      <pc:sldChg chg="addSp modSp">
        <pc:chgData name="Hasintha Kashmika H. B. G. it19115962" userId="S::it19115962@my.sliit.lk::fe65f17b-7701-47c5-b8ce-c3ccda7e364a" providerId="AD" clId="Web-{4CB37CF5-2DE0-4F41-93E0-C945AC8A8211}" dt="2022-05-26T11:56:15.085" v="167"/>
        <pc:sldMkLst>
          <pc:docMk/>
          <pc:sldMk cId="2950719952" sldId="299"/>
        </pc:sldMkLst>
        <pc:spChg chg="add mod">
          <ac:chgData name="Hasintha Kashmika H. B. G. it19115962" userId="S::it19115962@my.sliit.lk::fe65f17b-7701-47c5-b8ce-c3ccda7e364a" providerId="AD" clId="Web-{4CB37CF5-2DE0-4F41-93E0-C945AC8A8211}" dt="2022-05-26T11:56:15.085" v="167"/>
          <ac:spMkLst>
            <pc:docMk/>
            <pc:sldMk cId="2950719952" sldId="299"/>
            <ac:spMk id="3" creationId="{70509B0C-706A-D65A-F788-269516229072}"/>
          </ac:spMkLst>
        </pc:spChg>
        <pc:graphicFrameChg chg="mod modGraphic">
          <ac:chgData name="Hasintha Kashmika H. B. G. it19115962" userId="S::it19115962@my.sliit.lk::fe65f17b-7701-47c5-b8ce-c3ccda7e364a" providerId="AD" clId="Web-{4CB37CF5-2DE0-4F41-93E0-C945AC8A8211}" dt="2022-05-26T11:47:54.717" v="101"/>
          <ac:graphicFrameMkLst>
            <pc:docMk/>
            <pc:sldMk cId="2950719952" sldId="299"/>
            <ac:graphicFrameMk id="7" creationId="{AEFEC690-E3AC-A892-3BCC-FF96E04CC533}"/>
          </ac:graphicFrameMkLst>
        </pc:graphicFrameChg>
      </pc:sldChg>
      <pc:sldChg chg="addSp modSp">
        <pc:chgData name="Hasintha Kashmika H. B. G. it19115962" userId="S::it19115962@my.sliit.lk::fe65f17b-7701-47c5-b8ce-c3ccda7e364a" providerId="AD" clId="Web-{4CB37CF5-2DE0-4F41-93E0-C945AC8A8211}" dt="2022-05-26T11:56:25.007" v="168"/>
        <pc:sldMkLst>
          <pc:docMk/>
          <pc:sldMk cId="483124423" sldId="300"/>
        </pc:sldMkLst>
        <pc:spChg chg="add mod">
          <ac:chgData name="Hasintha Kashmika H. B. G. it19115962" userId="S::it19115962@my.sliit.lk::fe65f17b-7701-47c5-b8ce-c3ccda7e364a" providerId="AD" clId="Web-{4CB37CF5-2DE0-4F41-93E0-C945AC8A8211}" dt="2022-05-26T11:56:25.007" v="168"/>
          <ac:spMkLst>
            <pc:docMk/>
            <pc:sldMk cId="483124423" sldId="300"/>
            <ac:spMk id="5" creationId="{555F03C3-1C07-EEAD-E1CF-3B9B5218D00B}"/>
          </ac:spMkLst>
        </pc:spChg>
      </pc:sldChg>
      <pc:sldChg chg="addSp modSp">
        <pc:chgData name="Hasintha Kashmika H. B. G. it19115962" userId="S::it19115962@my.sliit.lk::fe65f17b-7701-47c5-b8ce-c3ccda7e364a" providerId="AD" clId="Web-{4CB37CF5-2DE0-4F41-93E0-C945AC8A8211}" dt="2022-05-26T11:56:32.273" v="169"/>
        <pc:sldMkLst>
          <pc:docMk/>
          <pc:sldMk cId="3484479075" sldId="301"/>
        </pc:sldMkLst>
        <pc:spChg chg="add mod">
          <ac:chgData name="Hasintha Kashmika H. B. G. it19115962" userId="S::it19115962@my.sliit.lk::fe65f17b-7701-47c5-b8ce-c3ccda7e364a" providerId="AD" clId="Web-{4CB37CF5-2DE0-4F41-93E0-C945AC8A8211}" dt="2022-05-26T11:56:32.273" v="169"/>
          <ac:spMkLst>
            <pc:docMk/>
            <pc:sldMk cId="3484479075" sldId="301"/>
            <ac:spMk id="5" creationId="{55223405-0272-1C00-7ED3-AB83AAFEEC8D}"/>
          </ac:spMkLst>
        </pc:spChg>
      </pc:sldChg>
      <pc:sldChg chg="addSp modSp">
        <pc:chgData name="Hasintha Kashmika H. B. G. it19115962" userId="S::it19115962@my.sliit.lk::fe65f17b-7701-47c5-b8ce-c3ccda7e364a" providerId="AD" clId="Web-{4CB37CF5-2DE0-4F41-93E0-C945AC8A8211}" dt="2022-05-26T11:56:41.742" v="170"/>
        <pc:sldMkLst>
          <pc:docMk/>
          <pc:sldMk cId="2110262963" sldId="303"/>
        </pc:sldMkLst>
        <pc:spChg chg="add mod">
          <ac:chgData name="Hasintha Kashmika H. B. G. it19115962" userId="S::it19115962@my.sliit.lk::fe65f17b-7701-47c5-b8ce-c3ccda7e364a" providerId="AD" clId="Web-{4CB37CF5-2DE0-4F41-93E0-C945AC8A8211}" dt="2022-05-26T11:56:41.742" v="170"/>
          <ac:spMkLst>
            <pc:docMk/>
            <pc:sldMk cId="2110262963" sldId="303"/>
            <ac:spMk id="3" creationId="{32272C7C-BAE0-2440-5A9A-88CF19B53FED}"/>
          </ac:spMkLst>
        </pc:spChg>
      </pc:sldChg>
      <pc:sldChg chg="addSp modSp">
        <pc:chgData name="Hasintha Kashmika H. B. G. it19115962" userId="S::it19115962@my.sliit.lk::fe65f17b-7701-47c5-b8ce-c3ccda7e364a" providerId="AD" clId="Web-{4CB37CF5-2DE0-4F41-93E0-C945AC8A8211}" dt="2022-05-26T11:57:02.367" v="173"/>
        <pc:sldMkLst>
          <pc:docMk/>
          <pc:sldMk cId="2240642121" sldId="304"/>
        </pc:sldMkLst>
        <pc:spChg chg="add mod">
          <ac:chgData name="Hasintha Kashmika H. B. G. it19115962" userId="S::it19115962@my.sliit.lk::fe65f17b-7701-47c5-b8ce-c3ccda7e364a" providerId="AD" clId="Web-{4CB37CF5-2DE0-4F41-93E0-C945AC8A8211}" dt="2022-05-26T11:57:02.367" v="173"/>
          <ac:spMkLst>
            <pc:docMk/>
            <pc:sldMk cId="2240642121" sldId="304"/>
            <ac:spMk id="3" creationId="{A9093041-5FA3-9297-E14F-C70CDD52DB4F}"/>
          </ac:spMkLst>
        </pc:spChg>
      </pc:sldChg>
      <pc:sldChg chg="addSp modSp">
        <pc:chgData name="Hasintha Kashmika H. B. G. it19115962" userId="S::it19115962@my.sliit.lk::fe65f17b-7701-47c5-b8ce-c3ccda7e364a" providerId="AD" clId="Web-{4CB37CF5-2DE0-4F41-93E0-C945AC8A8211}" dt="2022-05-26T11:56:49.742" v="171"/>
        <pc:sldMkLst>
          <pc:docMk/>
          <pc:sldMk cId="1956750103" sldId="305"/>
        </pc:sldMkLst>
        <pc:spChg chg="add mod">
          <ac:chgData name="Hasintha Kashmika H. B. G. it19115962" userId="S::it19115962@my.sliit.lk::fe65f17b-7701-47c5-b8ce-c3ccda7e364a" providerId="AD" clId="Web-{4CB37CF5-2DE0-4F41-93E0-C945AC8A8211}" dt="2022-05-26T11:56:49.742" v="171"/>
          <ac:spMkLst>
            <pc:docMk/>
            <pc:sldMk cId="1956750103" sldId="305"/>
            <ac:spMk id="6" creationId="{677A32CC-1604-98C6-5C4D-821B47E44FEC}"/>
          </ac:spMkLst>
        </pc:spChg>
      </pc:sldChg>
      <pc:sldChg chg="addSp modSp">
        <pc:chgData name="Hasintha Kashmika H. B. G. it19115962" userId="S::it19115962@my.sliit.lk::fe65f17b-7701-47c5-b8ce-c3ccda7e364a" providerId="AD" clId="Web-{4CB37CF5-2DE0-4F41-93E0-C945AC8A8211}" dt="2022-05-26T11:56:56.273" v="172"/>
        <pc:sldMkLst>
          <pc:docMk/>
          <pc:sldMk cId="853960983" sldId="307"/>
        </pc:sldMkLst>
        <pc:spChg chg="add mod">
          <ac:chgData name="Hasintha Kashmika H. B. G. it19115962" userId="S::it19115962@my.sliit.lk::fe65f17b-7701-47c5-b8ce-c3ccda7e364a" providerId="AD" clId="Web-{4CB37CF5-2DE0-4F41-93E0-C945AC8A8211}" dt="2022-05-26T11:56:56.273" v="172"/>
          <ac:spMkLst>
            <pc:docMk/>
            <pc:sldMk cId="853960983" sldId="307"/>
            <ac:spMk id="3" creationId="{E0A09A65-D93E-C4F5-1B26-8D7E7BF101E2}"/>
          </ac:spMkLst>
        </pc:spChg>
      </pc:sldChg>
    </pc:docChg>
  </pc:docChgLst>
  <pc:docChgLst>
    <pc:chgData name="Jayasekara J.T.N.N. it19115894" userId="S::it19115894@my.sliit.lk::190deb15-3120-4e32-9a2f-5fd7dc10c6aa" providerId="AD" clId="Web-{0FA41D68-636C-D016-5231-6503F033653B}"/>
    <pc:docChg chg="modSld">
      <pc:chgData name="Jayasekara J.T.N.N. it19115894" userId="S::it19115894@my.sliit.lk::190deb15-3120-4e32-9a2f-5fd7dc10c6aa" providerId="AD" clId="Web-{0FA41D68-636C-D016-5231-6503F033653B}" dt="2022-06-29T17:45:58.388" v="2" actId="20577"/>
      <pc:docMkLst>
        <pc:docMk/>
      </pc:docMkLst>
      <pc:sldChg chg="modSp">
        <pc:chgData name="Jayasekara J.T.N.N. it19115894" userId="S::it19115894@my.sliit.lk::190deb15-3120-4e32-9a2f-5fd7dc10c6aa" providerId="AD" clId="Web-{0FA41D68-636C-D016-5231-6503F033653B}" dt="2022-06-29T17:45:58.388" v="2" actId="20577"/>
        <pc:sldMkLst>
          <pc:docMk/>
          <pc:sldMk cId="1414676328" sldId="270"/>
        </pc:sldMkLst>
        <pc:spChg chg="mod">
          <ac:chgData name="Jayasekara J.T.N.N. it19115894" userId="S::it19115894@my.sliit.lk::190deb15-3120-4e32-9a2f-5fd7dc10c6aa" providerId="AD" clId="Web-{0FA41D68-636C-D016-5231-6503F033653B}" dt="2022-06-29T17:45:58.388" v="2" actId="20577"/>
          <ac:spMkLst>
            <pc:docMk/>
            <pc:sldMk cId="1414676328" sldId="270"/>
            <ac:spMk id="3" creationId="{BC4011AB-36A8-490A-8B8F-37B17959FAB9}"/>
          </ac:spMkLst>
        </pc:spChg>
      </pc:sldChg>
    </pc:docChg>
  </pc:docChgLst>
  <pc:docChgLst>
    <pc:chgData name="Hasintha Kashmika H. B. G. it19115962" userId="S::it19115962@my.sliit.lk::fe65f17b-7701-47c5-b8ce-c3ccda7e364a" providerId="AD" clId="Web-{50B0848F-BA75-45DE-A8BC-9E7CFDF50936}"/>
    <pc:docChg chg="modSld">
      <pc:chgData name="Hasintha Kashmika H. B. G. it19115962" userId="S::it19115962@my.sliit.lk::fe65f17b-7701-47c5-b8ce-c3ccda7e364a" providerId="AD" clId="Web-{50B0848F-BA75-45DE-A8BC-9E7CFDF50936}" dt="2022-05-26T11:35:26.229" v="44" actId="14100"/>
      <pc:docMkLst>
        <pc:docMk/>
      </pc:docMkLst>
      <pc:sldChg chg="modSp">
        <pc:chgData name="Hasintha Kashmika H. B. G. it19115962" userId="S::it19115962@my.sliit.lk::fe65f17b-7701-47c5-b8ce-c3ccda7e364a" providerId="AD" clId="Web-{50B0848F-BA75-45DE-A8BC-9E7CFDF50936}" dt="2022-05-26T11:35:26.229" v="44" actId="14100"/>
        <pc:sldMkLst>
          <pc:docMk/>
          <pc:sldMk cId="2950719952" sldId="299"/>
        </pc:sldMkLst>
        <pc:spChg chg="mod">
          <ac:chgData name="Hasintha Kashmika H. B. G. it19115962" userId="S::it19115962@my.sliit.lk::fe65f17b-7701-47c5-b8ce-c3ccda7e364a" providerId="AD" clId="Web-{50B0848F-BA75-45DE-A8BC-9E7CFDF50936}" dt="2022-05-26T11:35:26.229" v="44" actId="14100"/>
          <ac:spMkLst>
            <pc:docMk/>
            <pc:sldMk cId="2950719952" sldId="299"/>
            <ac:spMk id="2" creationId="{8680050A-4762-4217-95BA-A8CBDE3D18B5}"/>
          </ac:spMkLst>
        </pc:spChg>
        <pc:graphicFrameChg chg="modGraphic">
          <ac:chgData name="Hasintha Kashmika H. B. G. it19115962" userId="S::it19115962@my.sliit.lk::fe65f17b-7701-47c5-b8ce-c3ccda7e364a" providerId="AD" clId="Web-{50B0848F-BA75-45DE-A8BC-9E7CFDF50936}" dt="2022-05-26T11:35:16.635" v="43"/>
          <ac:graphicFrameMkLst>
            <pc:docMk/>
            <pc:sldMk cId="2950719952" sldId="299"/>
            <ac:graphicFrameMk id="7" creationId="{AEFEC690-E3AC-A892-3BCC-FF96E04CC533}"/>
          </ac:graphicFrameMkLst>
        </pc:graphicFrameChg>
      </pc:sldChg>
      <pc:sldChg chg="modSp">
        <pc:chgData name="Hasintha Kashmika H. B. G. it19115962" userId="S::it19115962@my.sliit.lk::fe65f17b-7701-47c5-b8ce-c3ccda7e364a" providerId="AD" clId="Web-{50B0848F-BA75-45DE-A8BC-9E7CFDF50936}" dt="2022-05-26T11:27:06.820" v="14" actId="20577"/>
        <pc:sldMkLst>
          <pc:docMk/>
          <pc:sldMk cId="3484479075" sldId="301"/>
        </pc:sldMkLst>
        <pc:spChg chg="mod">
          <ac:chgData name="Hasintha Kashmika H. B. G. it19115962" userId="S::it19115962@my.sliit.lk::fe65f17b-7701-47c5-b8ce-c3ccda7e364a" providerId="AD" clId="Web-{50B0848F-BA75-45DE-A8BC-9E7CFDF50936}" dt="2022-05-26T11:27:06.820" v="14" actId="20577"/>
          <ac:spMkLst>
            <pc:docMk/>
            <pc:sldMk cId="3484479075" sldId="301"/>
            <ac:spMk id="3" creationId="{3392EC93-A1D0-4F96-9974-AA894AF36776}"/>
          </ac:spMkLst>
        </pc:spChg>
      </pc:sldChg>
      <pc:sldChg chg="modSp">
        <pc:chgData name="Hasintha Kashmika H. B. G. it19115962" userId="S::it19115962@my.sliit.lk::fe65f17b-7701-47c5-b8ce-c3ccda7e364a" providerId="AD" clId="Web-{50B0848F-BA75-45DE-A8BC-9E7CFDF50936}" dt="2022-05-26T11:34:14.820" v="40" actId="20577"/>
        <pc:sldMkLst>
          <pc:docMk/>
          <pc:sldMk cId="3357534374" sldId="309"/>
        </pc:sldMkLst>
        <pc:spChg chg="mod">
          <ac:chgData name="Hasintha Kashmika H. B. G. it19115962" userId="S::it19115962@my.sliit.lk::fe65f17b-7701-47c5-b8ce-c3ccda7e364a" providerId="AD" clId="Web-{50B0848F-BA75-45DE-A8BC-9E7CFDF50936}" dt="2022-05-26T11:34:14.820" v="40" actId="20577"/>
          <ac:spMkLst>
            <pc:docMk/>
            <pc:sldMk cId="3357534374" sldId="309"/>
            <ac:spMk id="3" creationId="{2084C130-C555-408F-8B96-D93128C8507A}"/>
          </ac:spMkLst>
        </pc:spChg>
      </pc:sldChg>
    </pc:docChg>
  </pc:docChgLst>
  <pc:docChgLst>
    <pc:chgData name="Hasintha Kashmika H. B. G. it19115962" userId="S::it19115962@my.sliit.lk::fe65f17b-7701-47c5-b8ce-c3ccda7e364a" providerId="AD" clId="Web-{26D68157-1DEE-4DCF-B262-916004CA0D75}"/>
    <pc:docChg chg="modSld">
      <pc:chgData name="Hasintha Kashmika H. B. G. it19115962" userId="S::it19115962@my.sliit.lk::fe65f17b-7701-47c5-b8ce-c3ccda7e364a" providerId="AD" clId="Web-{26D68157-1DEE-4DCF-B262-916004CA0D75}" dt="2022-05-26T09:53:35.241" v="180" actId="20577"/>
      <pc:docMkLst>
        <pc:docMk/>
      </pc:docMkLst>
      <pc:sldChg chg="addSp delSp modSp">
        <pc:chgData name="Hasintha Kashmika H. B. G. it19115962" userId="S::it19115962@my.sliit.lk::fe65f17b-7701-47c5-b8ce-c3ccda7e364a" providerId="AD" clId="Web-{26D68157-1DEE-4DCF-B262-916004CA0D75}" dt="2022-05-26T09:37:16.816" v="37"/>
        <pc:sldMkLst>
          <pc:docMk/>
          <pc:sldMk cId="2378264016" sldId="297"/>
        </pc:sldMkLst>
        <pc:spChg chg="add del mod">
          <ac:chgData name="Hasintha Kashmika H. B. G. it19115962" userId="S::it19115962@my.sliit.lk::fe65f17b-7701-47c5-b8ce-c3ccda7e364a" providerId="AD" clId="Web-{26D68157-1DEE-4DCF-B262-916004CA0D75}" dt="2022-05-26T09:37:16.816" v="37"/>
          <ac:spMkLst>
            <pc:docMk/>
            <pc:sldMk cId="2378264016" sldId="297"/>
            <ac:spMk id="2" creationId="{18AC2F64-7A00-51F9-0A3D-058D60AC835D}"/>
          </ac:spMkLst>
        </pc:spChg>
      </pc:sldChg>
      <pc:sldChg chg="modSp">
        <pc:chgData name="Hasintha Kashmika H. B. G. it19115962" userId="S::it19115962@my.sliit.lk::fe65f17b-7701-47c5-b8ce-c3ccda7e364a" providerId="AD" clId="Web-{26D68157-1DEE-4DCF-B262-916004CA0D75}" dt="2022-05-26T09:36:03.658" v="34" actId="20577"/>
        <pc:sldMkLst>
          <pc:docMk/>
          <pc:sldMk cId="4235634286" sldId="298"/>
        </pc:sldMkLst>
        <pc:spChg chg="mod">
          <ac:chgData name="Hasintha Kashmika H. B. G. it19115962" userId="S::it19115962@my.sliit.lk::fe65f17b-7701-47c5-b8ce-c3ccda7e364a" providerId="AD" clId="Web-{26D68157-1DEE-4DCF-B262-916004CA0D75}" dt="2022-05-26T09:36:03.658" v="34" actId="20577"/>
          <ac:spMkLst>
            <pc:docMk/>
            <pc:sldMk cId="4235634286" sldId="298"/>
            <ac:spMk id="3" creationId="{DDE1FD62-436D-4DDE-BA8B-DBAD2819001E}"/>
          </ac:spMkLst>
        </pc:spChg>
      </pc:sldChg>
      <pc:sldChg chg="addSp delSp modSp">
        <pc:chgData name="Hasintha Kashmika H. B. G. it19115962" userId="S::it19115962@my.sliit.lk::fe65f17b-7701-47c5-b8ce-c3ccda7e364a" providerId="AD" clId="Web-{26D68157-1DEE-4DCF-B262-916004CA0D75}" dt="2022-05-26T09:48:34.657" v="162"/>
        <pc:sldMkLst>
          <pc:docMk/>
          <pc:sldMk cId="2950719952" sldId="299"/>
        </pc:sldMkLst>
        <pc:spChg chg="add del mod">
          <ac:chgData name="Hasintha Kashmika H. B. G. it19115962" userId="S::it19115962@my.sliit.lk::fe65f17b-7701-47c5-b8ce-c3ccda7e364a" providerId="AD" clId="Web-{26D68157-1DEE-4DCF-B262-916004CA0D75}" dt="2022-05-26T09:43:44.402" v="89"/>
          <ac:spMkLst>
            <pc:docMk/>
            <pc:sldMk cId="2950719952" sldId="299"/>
            <ac:spMk id="5" creationId="{177A2E9D-BCBA-6B77-1420-A377F3FE9AC1}"/>
          </ac:spMkLst>
        </pc:spChg>
        <pc:spChg chg="add del mod">
          <ac:chgData name="Hasintha Kashmika H. B. G. it19115962" userId="S::it19115962@my.sliit.lk::fe65f17b-7701-47c5-b8ce-c3ccda7e364a" providerId="AD" clId="Web-{26D68157-1DEE-4DCF-B262-916004CA0D75}" dt="2022-05-26T09:47:12.328" v="136"/>
          <ac:spMkLst>
            <pc:docMk/>
            <pc:sldMk cId="2950719952" sldId="299"/>
            <ac:spMk id="8" creationId="{096DEB27-A1C5-D972-E45E-61507FA05F76}"/>
          </ac:spMkLst>
        </pc:spChg>
        <pc:graphicFrameChg chg="del mod modGraphic">
          <ac:chgData name="Hasintha Kashmika H. B. G. it19115962" userId="S::it19115962@my.sliit.lk::fe65f17b-7701-47c5-b8ce-c3ccda7e364a" providerId="AD" clId="Web-{26D68157-1DEE-4DCF-B262-916004CA0D75}" dt="2022-05-26T09:43:19.292" v="88"/>
          <ac:graphicFrameMkLst>
            <pc:docMk/>
            <pc:sldMk cId="2950719952" sldId="299"/>
            <ac:graphicFrameMk id="4" creationId="{141EB314-2097-4B81-97C3-8B2B743FD003}"/>
          </ac:graphicFrameMkLst>
        </pc:graphicFrameChg>
        <pc:graphicFrameChg chg="add mod ord modGraphic">
          <ac:chgData name="Hasintha Kashmika H. B. G. it19115962" userId="S::it19115962@my.sliit.lk::fe65f17b-7701-47c5-b8ce-c3ccda7e364a" providerId="AD" clId="Web-{26D68157-1DEE-4DCF-B262-916004CA0D75}" dt="2022-05-26T09:48:34.657" v="162"/>
          <ac:graphicFrameMkLst>
            <pc:docMk/>
            <pc:sldMk cId="2950719952" sldId="299"/>
            <ac:graphicFrameMk id="7" creationId="{AEFEC690-E3AC-A892-3BCC-FF96E04CC533}"/>
          </ac:graphicFrameMkLst>
        </pc:graphicFrameChg>
      </pc:sldChg>
      <pc:sldChg chg="modSp">
        <pc:chgData name="Hasintha Kashmika H. B. G. it19115962" userId="S::it19115962@my.sliit.lk::fe65f17b-7701-47c5-b8ce-c3ccda7e364a" providerId="AD" clId="Web-{26D68157-1DEE-4DCF-B262-916004CA0D75}" dt="2022-05-26T09:38:52.521" v="44" actId="20577"/>
        <pc:sldMkLst>
          <pc:docMk/>
          <pc:sldMk cId="483124423" sldId="300"/>
        </pc:sldMkLst>
        <pc:spChg chg="mod">
          <ac:chgData name="Hasintha Kashmika H. B. G. it19115962" userId="S::it19115962@my.sliit.lk::fe65f17b-7701-47c5-b8ce-c3ccda7e364a" providerId="AD" clId="Web-{26D68157-1DEE-4DCF-B262-916004CA0D75}" dt="2022-05-26T09:38:52.521" v="44" actId="20577"/>
          <ac:spMkLst>
            <pc:docMk/>
            <pc:sldMk cId="483124423" sldId="300"/>
            <ac:spMk id="3" creationId="{37DA4781-A67E-4478-B757-97E13DA8F1CA}"/>
          </ac:spMkLst>
        </pc:spChg>
      </pc:sldChg>
      <pc:sldChg chg="addSp delSp modSp">
        <pc:chgData name="Hasintha Kashmika H. B. G. it19115962" userId="S::it19115962@my.sliit.lk::fe65f17b-7701-47c5-b8ce-c3ccda7e364a" providerId="AD" clId="Web-{26D68157-1DEE-4DCF-B262-916004CA0D75}" dt="2022-05-26T09:50:13.362" v="167" actId="14100"/>
        <pc:sldMkLst>
          <pc:docMk/>
          <pc:sldMk cId="2110262963" sldId="303"/>
        </pc:sldMkLst>
        <pc:spChg chg="add del mod">
          <ac:chgData name="Hasintha Kashmika H. B. G. it19115962" userId="S::it19115962@my.sliit.lk::fe65f17b-7701-47c5-b8ce-c3ccda7e364a" providerId="AD" clId="Web-{26D68157-1DEE-4DCF-B262-916004CA0D75}" dt="2022-05-26T09:49:57.346" v="164"/>
          <ac:spMkLst>
            <pc:docMk/>
            <pc:sldMk cId="2110262963" sldId="303"/>
            <ac:spMk id="6" creationId="{370F2217-A41E-07B1-ADAB-150C792E7EAE}"/>
          </ac:spMkLst>
        </pc:spChg>
        <pc:picChg chg="del">
          <ac:chgData name="Hasintha Kashmika H. B. G. it19115962" userId="S::it19115962@my.sliit.lk::fe65f17b-7701-47c5-b8ce-c3ccda7e364a" providerId="AD" clId="Web-{26D68157-1DEE-4DCF-B262-916004CA0D75}" dt="2022-05-26T09:49:34.455" v="163"/>
          <ac:picMkLst>
            <pc:docMk/>
            <pc:sldMk cId="2110262963" sldId="303"/>
            <ac:picMk id="4" creationId="{A57CA896-8CCD-4621-A0C9-5F6117898115}"/>
          </ac:picMkLst>
        </pc:picChg>
        <pc:picChg chg="add mod ord">
          <ac:chgData name="Hasintha Kashmika H. B. G. it19115962" userId="S::it19115962@my.sliit.lk::fe65f17b-7701-47c5-b8ce-c3ccda7e364a" providerId="AD" clId="Web-{26D68157-1DEE-4DCF-B262-916004CA0D75}" dt="2022-05-26T09:50:13.362" v="167" actId="14100"/>
          <ac:picMkLst>
            <pc:docMk/>
            <pc:sldMk cId="2110262963" sldId="303"/>
            <ac:picMk id="7" creationId="{CFA50109-FBAD-C738-CEF2-498E25A942BC}"/>
          </ac:picMkLst>
        </pc:picChg>
      </pc:sldChg>
      <pc:sldChg chg="delSp modSp">
        <pc:chgData name="Hasintha Kashmika H. B. G. it19115962" userId="S::it19115962@my.sliit.lk::fe65f17b-7701-47c5-b8ce-c3ccda7e364a" providerId="AD" clId="Web-{26D68157-1DEE-4DCF-B262-916004CA0D75}" dt="2022-05-26T09:53:35.241" v="180" actId="20577"/>
        <pc:sldMkLst>
          <pc:docMk/>
          <pc:sldMk cId="1956750103" sldId="305"/>
        </pc:sldMkLst>
        <pc:spChg chg="mod">
          <ac:chgData name="Hasintha Kashmika H. B. G. it19115962" userId="S::it19115962@my.sliit.lk::fe65f17b-7701-47c5-b8ce-c3ccda7e364a" providerId="AD" clId="Web-{26D68157-1DEE-4DCF-B262-916004CA0D75}" dt="2022-05-26T09:53:22.366" v="178" actId="20577"/>
          <ac:spMkLst>
            <pc:docMk/>
            <pc:sldMk cId="1956750103" sldId="305"/>
            <ac:spMk id="2" creationId="{DD733D4B-4F39-4461-9D7F-D45D55A71C3A}"/>
          </ac:spMkLst>
        </pc:spChg>
        <pc:spChg chg="mod">
          <ac:chgData name="Hasintha Kashmika H. B. G. it19115962" userId="S::it19115962@my.sliit.lk::fe65f17b-7701-47c5-b8ce-c3ccda7e364a" providerId="AD" clId="Web-{26D68157-1DEE-4DCF-B262-916004CA0D75}" dt="2022-05-26T09:53:35.241" v="180" actId="20577"/>
          <ac:spMkLst>
            <pc:docMk/>
            <pc:sldMk cId="1956750103" sldId="305"/>
            <ac:spMk id="3" creationId="{6E13C193-B8F2-4747-9178-F8AD53728001}"/>
          </ac:spMkLst>
        </pc:spChg>
        <pc:picChg chg="del">
          <ac:chgData name="Hasintha Kashmika H. B. G. it19115962" userId="S::it19115962@my.sliit.lk::fe65f17b-7701-47c5-b8ce-c3ccda7e364a" providerId="AD" clId="Web-{26D68157-1DEE-4DCF-B262-916004CA0D75}" dt="2022-05-26T09:50:54.082" v="170"/>
          <ac:picMkLst>
            <pc:docMk/>
            <pc:sldMk cId="1956750103" sldId="305"/>
            <ac:picMk id="4" creationId="{5B3C851B-E535-41D4-8C93-8D2BD0F5EC33}"/>
          </ac:picMkLst>
        </pc:picChg>
        <pc:picChg chg="del">
          <ac:chgData name="Hasintha Kashmika H. B. G. it19115962" userId="S::it19115962@my.sliit.lk::fe65f17b-7701-47c5-b8ce-c3ccda7e364a" providerId="AD" clId="Web-{26D68157-1DEE-4DCF-B262-916004CA0D75}" dt="2022-05-26T09:50:56.613" v="171"/>
          <ac:picMkLst>
            <pc:docMk/>
            <pc:sldMk cId="1956750103" sldId="305"/>
            <ac:picMk id="6" creationId="{5F777687-3FD0-4F49-BB9F-C92186036ED5}"/>
          </ac:picMkLst>
        </pc:picChg>
        <pc:picChg chg="del">
          <ac:chgData name="Hasintha Kashmika H. B. G. it19115962" userId="S::it19115962@my.sliit.lk::fe65f17b-7701-47c5-b8ce-c3ccda7e364a" providerId="AD" clId="Web-{26D68157-1DEE-4DCF-B262-916004CA0D75}" dt="2022-05-26T09:50:50.004" v="169"/>
          <ac:picMkLst>
            <pc:docMk/>
            <pc:sldMk cId="1956750103" sldId="305"/>
            <ac:picMk id="8" creationId="{ECC21D3E-ED6C-4EAE-B68F-067E9586321E}"/>
          </ac:picMkLst>
        </pc:picChg>
      </pc:sldChg>
    </pc:docChg>
  </pc:docChgLst>
  <pc:docChgLst>
    <pc:chgData name="Jayasekara J.T.N.N. it19115894" userId="S::it19115894@my.sliit.lk::190deb15-3120-4e32-9a2f-5fd7dc10c6aa" providerId="AD" clId="Web-{C8504B23-1360-AE03-BC01-E054A6C46483}"/>
    <pc:docChg chg="modSld">
      <pc:chgData name="Jayasekara J.T.N.N. it19115894" userId="S::it19115894@my.sliit.lk::190deb15-3120-4e32-9a2f-5fd7dc10c6aa" providerId="AD" clId="Web-{C8504B23-1360-AE03-BC01-E054A6C46483}" dt="2022-06-29T16:49:36.629" v="3"/>
      <pc:docMkLst>
        <pc:docMk/>
      </pc:docMkLst>
      <pc:sldChg chg="modSp">
        <pc:chgData name="Jayasekara J.T.N.N. it19115894" userId="S::it19115894@my.sliit.lk::190deb15-3120-4e32-9a2f-5fd7dc10c6aa" providerId="AD" clId="Web-{C8504B23-1360-AE03-BC01-E054A6C46483}" dt="2022-06-29T16:49:36.629" v="3"/>
        <pc:sldMkLst>
          <pc:docMk/>
          <pc:sldMk cId="781524434" sldId="264"/>
        </pc:sldMkLst>
        <pc:graphicFrameChg chg="mod modGraphic">
          <ac:chgData name="Jayasekara J.T.N.N. it19115894" userId="S::it19115894@my.sliit.lk::190deb15-3120-4e32-9a2f-5fd7dc10c6aa" providerId="AD" clId="Web-{C8504B23-1360-AE03-BC01-E054A6C46483}" dt="2022-06-29T16:49:36.629" v="3"/>
          <ac:graphicFrameMkLst>
            <pc:docMk/>
            <pc:sldMk cId="781524434" sldId="264"/>
            <ac:graphicFrameMk id="4" creationId="{91801F46-B443-4A19-8AA3-5563BFD68D30}"/>
          </ac:graphicFrameMkLst>
        </pc:graphicFrameChg>
      </pc:sldChg>
    </pc:docChg>
  </pc:docChgLst>
  <pc:docChgLst>
    <pc:chgData name="Ravidu Hasanka V.G. it19156798" userId="S::it19156798@my.sliit.lk::a0435cf9-bf30-4234-80d8-a31847ee4177" providerId="AD" clId="Web-{893BB373-051D-4AD1-A092-FC81DC62D789}"/>
    <pc:docChg chg="modSld">
      <pc:chgData name="Ravidu Hasanka V.G. it19156798" userId="S::it19156798@my.sliit.lk::a0435cf9-bf30-4234-80d8-a31847ee4177" providerId="AD" clId="Web-{893BB373-051D-4AD1-A092-FC81DC62D789}" dt="2022-05-26T11:46:54.558" v="156"/>
      <pc:docMkLst>
        <pc:docMk/>
      </pc:docMkLst>
      <pc:sldChg chg="modSp">
        <pc:chgData name="Ravidu Hasanka V.G. it19156798" userId="S::it19156798@my.sliit.lk::a0435cf9-bf30-4234-80d8-a31847ee4177" providerId="AD" clId="Web-{893BB373-051D-4AD1-A092-FC81DC62D789}" dt="2022-05-26T11:46:54.558" v="156"/>
        <pc:sldMkLst>
          <pc:docMk/>
          <pc:sldMk cId="2950719952" sldId="299"/>
        </pc:sldMkLst>
        <pc:spChg chg="mod">
          <ac:chgData name="Ravidu Hasanka V.G. it19156798" userId="S::it19156798@my.sliit.lk::a0435cf9-bf30-4234-80d8-a31847ee4177" providerId="AD" clId="Web-{893BB373-051D-4AD1-A092-FC81DC62D789}" dt="2022-05-26T11:45:53.742" v="145" actId="1076"/>
          <ac:spMkLst>
            <pc:docMk/>
            <pc:sldMk cId="2950719952" sldId="299"/>
            <ac:spMk id="2" creationId="{8680050A-4762-4217-95BA-A8CBDE3D18B5}"/>
          </ac:spMkLst>
        </pc:spChg>
        <pc:graphicFrameChg chg="mod modGraphic">
          <ac:chgData name="Ravidu Hasanka V.G. it19156798" userId="S::it19156798@my.sliit.lk::a0435cf9-bf30-4234-80d8-a31847ee4177" providerId="AD" clId="Web-{893BB373-051D-4AD1-A092-FC81DC62D789}" dt="2022-05-26T11:46:54.558" v="156"/>
          <ac:graphicFrameMkLst>
            <pc:docMk/>
            <pc:sldMk cId="2950719952" sldId="299"/>
            <ac:graphicFrameMk id="7" creationId="{AEFEC690-E3AC-A892-3BCC-FF96E04CC533}"/>
          </ac:graphicFrameMkLst>
        </pc:graphicFrameChg>
      </pc:sldChg>
    </pc:docChg>
  </pc:docChgLst>
  <pc:docChgLst>
    <pc:chgData name="Hasintha Kashmika H. B. G. it19115962" userId="S::it19115962@my.sliit.lk::fe65f17b-7701-47c5-b8ce-c3ccda7e364a" providerId="AD" clId="Web-{D10E2F7D-BC2E-4B43-9AE0-0F09D24756AC}"/>
    <pc:docChg chg="modSld">
      <pc:chgData name="Hasintha Kashmika H. B. G. it19115962" userId="S::it19115962@my.sliit.lk::fe65f17b-7701-47c5-b8ce-c3ccda7e364a" providerId="AD" clId="Web-{D10E2F7D-BC2E-4B43-9AE0-0F09D24756AC}" dt="2022-05-26T12:05:03.360" v="20" actId="20577"/>
      <pc:docMkLst>
        <pc:docMk/>
      </pc:docMkLst>
      <pc:sldChg chg="modSp">
        <pc:chgData name="Hasintha Kashmika H. B. G. it19115962" userId="S::it19115962@my.sliit.lk::fe65f17b-7701-47c5-b8ce-c3ccda7e364a" providerId="AD" clId="Web-{D10E2F7D-BC2E-4B43-9AE0-0F09D24756AC}" dt="2022-05-26T12:05:03.360" v="20" actId="20577"/>
        <pc:sldMkLst>
          <pc:docMk/>
          <pc:sldMk cId="2378264016" sldId="297"/>
        </pc:sldMkLst>
        <pc:spChg chg="mod">
          <ac:chgData name="Hasintha Kashmika H. B. G. it19115962" userId="S::it19115962@my.sliit.lk::fe65f17b-7701-47c5-b8ce-c3ccda7e364a" providerId="AD" clId="Web-{D10E2F7D-BC2E-4B43-9AE0-0F09D24756AC}" dt="2022-05-26T12:05:03.360" v="20" actId="20577"/>
          <ac:spMkLst>
            <pc:docMk/>
            <pc:sldMk cId="2378264016" sldId="297"/>
            <ac:spMk id="5" creationId="{3D6AB30F-8155-4833-9A24-C41C2A66FA89}"/>
          </ac:spMkLst>
        </pc:sp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image" Target="../media/image7.jpeg"/><Relationship Id="rId4" Type="http://schemas.openxmlformats.org/officeDocument/2006/relationships/image" Target="../media/image10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image" Target="../media/image7.jpeg"/><Relationship Id="rId4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10B8D8-5540-4DF7-80F1-73A58E4576E5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D58A33F-9FC3-4739-B60B-3BFFCC884A58}">
      <dgm:prSet/>
      <dgm:spPr/>
      <dgm:t>
        <a:bodyPr/>
        <a:lstStyle/>
        <a:p>
          <a:r>
            <a:rPr lang="en-GB"/>
            <a:t>What is diabetes?</a:t>
          </a:r>
          <a:endParaRPr lang="en-US"/>
        </a:p>
      </dgm:t>
    </dgm:pt>
    <dgm:pt modelId="{54A2B583-7FAD-477B-8504-DF42D646E889}" type="parTrans" cxnId="{9A9AB1F8-E99C-4FA3-883C-14B15CCDB158}">
      <dgm:prSet/>
      <dgm:spPr/>
      <dgm:t>
        <a:bodyPr/>
        <a:lstStyle/>
        <a:p>
          <a:endParaRPr lang="en-US"/>
        </a:p>
      </dgm:t>
    </dgm:pt>
    <dgm:pt modelId="{65772EF1-8C35-4E39-85A9-5B56D9D9AFCD}" type="sibTrans" cxnId="{9A9AB1F8-E99C-4FA3-883C-14B15CCDB158}">
      <dgm:prSet/>
      <dgm:spPr/>
      <dgm:t>
        <a:bodyPr/>
        <a:lstStyle/>
        <a:p>
          <a:endParaRPr lang="en-US"/>
        </a:p>
      </dgm:t>
    </dgm:pt>
    <dgm:pt modelId="{ADA643D6-54F0-4E08-ADF6-3C7BB2FE0D24}">
      <dgm:prSet/>
      <dgm:spPr/>
      <dgm:t>
        <a:bodyPr/>
        <a:lstStyle/>
        <a:p>
          <a:r>
            <a:rPr lang="en-GB"/>
            <a:t>Diabetes is a long-term illness that affects the way your body turns food into energy. </a:t>
          </a:r>
          <a:endParaRPr lang="en-US"/>
        </a:p>
      </dgm:t>
    </dgm:pt>
    <dgm:pt modelId="{53363960-D116-41E3-8A55-83F5D47FA9DC}" type="parTrans" cxnId="{A06093FB-68EB-4D62-AEA0-5863D3F1E27E}">
      <dgm:prSet/>
      <dgm:spPr/>
      <dgm:t>
        <a:bodyPr/>
        <a:lstStyle/>
        <a:p>
          <a:endParaRPr lang="en-US"/>
        </a:p>
      </dgm:t>
    </dgm:pt>
    <dgm:pt modelId="{A41CFF70-6190-4C99-B69C-5728735915E1}" type="sibTrans" cxnId="{A06093FB-68EB-4D62-AEA0-5863D3F1E27E}">
      <dgm:prSet/>
      <dgm:spPr/>
      <dgm:t>
        <a:bodyPr/>
        <a:lstStyle/>
        <a:p>
          <a:endParaRPr lang="en-US"/>
        </a:p>
      </dgm:t>
    </dgm:pt>
    <dgm:pt modelId="{FFE9D782-952F-40F0-81DA-B690E3219036}">
      <dgm:prSet/>
      <dgm:spPr/>
      <dgm:t>
        <a:bodyPr/>
        <a:lstStyle/>
        <a:p>
          <a:r>
            <a:rPr lang="en-GB"/>
            <a:t>Types of diabetes.</a:t>
          </a:r>
          <a:endParaRPr lang="en-US"/>
        </a:p>
      </dgm:t>
    </dgm:pt>
    <dgm:pt modelId="{06E6DE85-EA09-44B4-960F-2EA72AD42861}" type="parTrans" cxnId="{31EE3491-CA65-4DE9-ACFE-02BAF9956070}">
      <dgm:prSet/>
      <dgm:spPr/>
      <dgm:t>
        <a:bodyPr/>
        <a:lstStyle/>
        <a:p>
          <a:endParaRPr lang="en-US"/>
        </a:p>
      </dgm:t>
    </dgm:pt>
    <dgm:pt modelId="{E778AC68-742E-4787-A12A-A9628A4D62FE}" type="sibTrans" cxnId="{31EE3491-CA65-4DE9-ACFE-02BAF9956070}">
      <dgm:prSet/>
      <dgm:spPr/>
      <dgm:t>
        <a:bodyPr/>
        <a:lstStyle/>
        <a:p>
          <a:endParaRPr lang="en-US"/>
        </a:p>
      </dgm:t>
    </dgm:pt>
    <dgm:pt modelId="{273083E5-61D8-43F9-B039-3FF0994B4647}">
      <dgm:prSet/>
      <dgm:spPr/>
      <dgm:t>
        <a:bodyPr/>
        <a:lstStyle/>
        <a:p>
          <a:r>
            <a:rPr lang="en-GB"/>
            <a:t>Type 1</a:t>
          </a:r>
          <a:endParaRPr lang="en-US"/>
        </a:p>
      </dgm:t>
    </dgm:pt>
    <dgm:pt modelId="{8ACE8B92-B82F-4F2F-AD08-29F702114BDD}" type="parTrans" cxnId="{D55C83F6-3BE8-40C0-93C3-58D3A9306D26}">
      <dgm:prSet/>
      <dgm:spPr/>
      <dgm:t>
        <a:bodyPr/>
        <a:lstStyle/>
        <a:p>
          <a:endParaRPr lang="en-US"/>
        </a:p>
      </dgm:t>
    </dgm:pt>
    <dgm:pt modelId="{E7B9FD1C-3F99-475B-9D18-BCD9AA6808DA}" type="sibTrans" cxnId="{D55C83F6-3BE8-40C0-93C3-58D3A9306D26}">
      <dgm:prSet/>
      <dgm:spPr/>
      <dgm:t>
        <a:bodyPr/>
        <a:lstStyle/>
        <a:p>
          <a:endParaRPr lang="en-US"/>
        </a:p>
      </dgm:t>
    </dgm:pt>
    <dgm:pt modelId="{DFC324DD-6194-4505-B385-838998ECC01C}">
      <dgm:prSet/>
      <dgm:spPr/>
      <dgm:t>
        <a:bodyPr/>
        <a:lstStyle/>
        <a:p>
          <a:r>
            <a:rPr lang="en-GB"/>
            <a:t>Type 2</a:t>
          </a:r>
          <a:endParaRPr lang="en-US"/>
        </a:p>
      </dgm:t>
    </dgm:pt>
    <dgm:pt modelId="{4E8D54E9-8DD6-434D-8697-D3ABD5239398}" type="parTrans" cxnId="{04B0630C-C155-46C5-882C-47DFC2D43A95}">
      <dgm:prSet/>
      <dgm:spPr/>
      <dgm:t>
        <a:bodyPr/>
        <a:lstStyle/>
        <a:p>
          <a:endParaRPr lang="en-US"/>
        </a:p>
      </dgm:t>
    </dgm:pt>
    <dgm:pt modelId="{AFCD74AB-DB52-4F81-95AD-08F690E9F2B5}" type="sibTrans" cxnId="{04B0630C-C155-46C5-882C-47DFC2D43A95}">
      <dgm:prSet/>
      <dgm:spPr/>
      <dgm:t>
        <a:bodyPr/>
        <a:lstStyle/>
        <a:p>
          <a:endParaRPr lang="en-US"/>
        </a:p>
      </dgm:t>
    </dgm:pt>
    <dgm:pt modelId="{9E3FAE5A-5AC5-45E1-AA2A-41538178498D}">
      <dgm:prSet/>
      <dgm:spPr/>
      <dgm:t>
        <a:bodyPr/>
        <a:lstStyle/>
        <a:p>
          <a:r>
            <a:rPr lang="en-GB"/>
            <a:t>Gestational diabetes (diabetes while pregnant) </a:t>
          </a:r>
          <a:endParaRPr lang="en-US"/>
        </a:p>
      </dgm:t>
    </dgm:pt>
    <dgm:pt modelId="{EE94AF77-E5A7-4768-B16C-6665EFC8B9E8}" type="parTrans" cxnId="{04CA5783-C3EB-4A18-B5E0-13BE0C8151FA}">
      <dgm:prSet/>
      <dgm:spPr/>
      <dgm:t>
        <a:bodyPr/>
        <a:lstStyle/>
        <a:p>
          <a:endParaRPr lang="en-US"/>
        </a:p>
      </dgm:t>
    </dgm:pt>
    <dgm:pt modelId="{12E9A741-A090-4342-9CF5-526993856BD4}" type="sibTrans" cxnId="{04CA5783-C3EB-4A18-B5E0-13BE0C8151FA}">
      <dgm:prSet/>
      <dgm:spPr/>
      <dgm:t>
        <a:bodyPr/>
        <a:lstStyle/>
        <a:p>
          <a:endParaRPr lang="en-US"/>
        </a:p>
      </dgm:t>
    </dgm:pt>
    <dgm:pt modelId="{60C9D456-2FFE-4DBD-AF92-7315839171F1}" type="pres">
      <dgm:prSet presAssocID="{3510B8D8-5540-4DF7-80F1-73A58E4576E5}" presName="linear" presStyleCnt="0">
        <dgm:presLayoutVars>
          <dgm:dir/>
          <dgm:animLvl val="lvl"/>
          <dgm:resizeHandles val="exact"/>
        </dgm:presLayoutVars>
      </dgm:prSet>
      <dgm:spPr/>
    </dgm:pt>
    <dgm:pt modelId="{B0534639-3DF0-4865-97F9-A7789A64C43E}" type="pres">
      <dgm:prSet presAssocID="{BD58A33F-9FC3-4739-B60B-3BFFCC884A58}" presName="parentLin" presStyleCnt="0"/>
      <dgm:spPr/>
    </dgm:pt>
    <dgm:pt modelId="{75F79042-1EE5-4CB3-8378-23D59D333067}" type="pres">
      <dgm:prSet presAssocID="{BD58A33F-9FC3-4739-B60B-3BFFCC884A58}" presName="parentLeftMargin" presStyleLbl="node1" presStyleIdx="0" presStyleCnt="2"/>
      <dgm:spPr/>
    </dgm:pt>
    <dgm:pt modelId="{BC1241CB-8B32-43E2-8C59-F7C702CB7980}" type="pres">
      <dgm:prSet presAssocID="{BD58A33F-9FC3-4739-B60B-3BFFCC884A5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6824B95-F764-49BC-92FE-1D84CE56325F}" type="pres">
      <dgm:prSet presAssocID="{BD58A33F-9FC3-4739-B60B-3BFFCC884A58}" presName="negativeSpace" presStyleCnt="0"/>
      <dgm:spPr/>
    </dgm:pt>
    <dgm:pt modelId="{21DDF56F-8D1C-4D50-B1BD-29CE3D7FE779}" type="pres">
      <dgm:prSet presAssocID="{BD58A33F-9FC3-4739-B60B-3BFFCC884A58}" presName="childText" presStyleLbl="conFgAcc1" presStyleIdx="0" presStyleCnt="2">
        <dgm:presLayoutVars>
          <dgm:bulletEnabled val="1"/>
        </dgm:presLayoutVars>
      </dgm:prSet>
      <dgm:spPr/>
    </dgm:pt>
    <dgm:pt modelId="{51261F84-8E5E-44C7-A1D7-C39B352CE7C7}" type="pres">
      <dgm:prSet presAssocID="{65772EF1-8C35-4E39-85A9-5B56D9D9AFCD}" presName="spaceBetweenRectangles" presStyleCnt="0"/>
      <dgm:spPr/>
    </dgm:pt>
    <dgm:pt modelId="{43D2B89B-4540-403E-850F-5AA0F1EA6531}" type="pres">
      <dgm:prSet presAssocID="{FFE9D782-952F-40F0-81DA-B690E3219036}" presName="parentLin" presStyleCnt="0"/>
      <dgm:spPr/>
    </dgm:pt>
    <dgm:pt modelId="{8084D824-666C-49AD-B1B3-DFE45FAF7E90}" type="pres">
      <dgm:prSet presAssocID="{FFE9D782-952F-40F0-81DA-B690E3219036}" presName="parentLeftMargin" presStyleLbl="node1" presStyleIdx="0" presStyleCnt="2"/>
      <dgm:spPr/>
    </dgm:pt>
    <dgm:pt modelId="{4D935B7F-A474-4018-88B4-6F239C232E36}" type="pres">
      <dgm:prSet presAssocID="{FFE9D782-952F-40F0-81DA-B690E321903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F34BA55C-1E3E-4822-9B99-8366EDB15553}" type="pres">
      <dgm:prSet presAssocID="{FFE9D782-952F-40F0-81DA-B690E3219036}" presName="negativeSpace" presStyleCnt="0"/>
      <dgm:spPr/>
    </dgm:pt>
    <dgm:pt modelId="{A5223C8A-8763-4D10-8258-BC852689A11C}" type="pres">
      <dgm:prSet presAssocID="{FFE9D782-952F-40F0-81DA-B690E3219036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04B0630C-C155-46C5-882C-47DFC2D43A95}" srcId="{FFE9D782-952F-40F0-81DA-B690E3219036}" destId="{DFC324DD-6194-4505-B385-838998ECC01C}" srcOrd="1" destOrd="0" parTransId="{4E8D54E9-8DD6-434D-8697-D3ABD5239398}" sibTransId="{AFCD74AB-DB52-4F81-95AD-08F690E9F2B5}"/>
    <dgm:cxn modelId="{0EC14B2B-EDC3-42FD-B625-FD013EC6AA27}" type="presOf" srcId="{9E3FAE5A-5AC5-45E1-AA2A-41538178498D}" destId="{A5223C8A-8763-4D10-8258-BC852689A11C}" srcOrd="0" destOrd="2" presId="urn:microsoft.com/office/officeart/2005/8/layout/list1"/>
    <dgm:cxn modelId="{397D5533-1C2F-4D45-91D5-CFFF0426A848}" type="presOf" srcId="{3510B8D8-5540-4DF7-80F1-73A58E4576E5}" destId="{60C9D456-2FFE-4DBD-AF92-7315839171F1}" srcOrd="0" destOrd="0" presId="urn:microsoft.com/office/officeart/2005/8/layout/list1"/>
    <dgm:cxn modelId="{044A975F-6827-4029-AC62-67FD75DD0BF3}" type="presOf" srcId="{BD58A33F-9FC3-4739-B60B-3BFFCC884A58}" destId="{75F79042-1EE5-4CB3-8378-23D59D333067}" srcOrd="0" destOrd="0" presId="urn:microsoft.com/office/officeart/2005/8/layout/list1"/>
    <dgm:cxn modelId="{7FD7A256-4875-4476-84FD-E83A09DCC78C}" type="presOf" srcId="{273083E5-61D8-43F9-B039-3FF0994B4647}" destId="{A5223C8A-8763-4D10-8258-BC852689A11C}" srcOrd="0" destOrd="0" presId="urn:microsoft.com/office/officeart/2005/8/layout/list1"/>
    <dgm:cxn modelId="{7CE5B57B-8B14-4DA6-9E39-9859EDD58772}" type="presOf" srcId="{DFC324DD-6194-4505-B385-838998ECC01C}" destId="{A5223C8A-8763-4D10-8258-BC852689A11C}" srcOrd="0" destOrd="1" presId="urn:microsoft.com/office/officeart/2005/8/layout/list1"/>
    <dgm:cxn modelId="{04CA5783-C3EB-4A18-B5E0-13BE0C8151FA}" srcId="{FFE9D782-952F-40F0-81DA-B690E3219036}" destId="{9E3FAE5A-5AC5-45E1-AA2A-41538178498D}" srcOrd="2" destOrd="0" parTransId="{EE94AF77-E5A7-4768-B16C-6665EFC8B9E8}" sibTransId="{12E9A741-A090-4342-9CF5-526993856BD4}"/>
    <dgm:cxn modelId="{31EE3491-CA65-4DE9-ACFE-02BAF9956070}" srcId="{3510B8D8-5540-4DF7-80F1-73A58E4576E5}" destId="{FFE9D782-952F-40F0-81DA-B690E3219036}" srcOrd="1" destOrd="0" parTransId="{06E6DE85-EA09-44B4-960F-2EA72AD42861}" sibTransId="{E778AC68-742E-4787-A12A-A9628A4D62FE}"/>
    <dgm:cxn modelId="{0CC7BBC7-B7E5-4A9B-976E-5AE11F904FE1}" type="presOf" srcId="{FFE9D782-952F-40F0-81DA-B690E3219036}" destId="{4D935B7F-A474-4018-88B4-6F239C232E36}" srcOrd="1" destOrd="0" presId="urn:microsoft.com/office/officeart/2005/8/layout/list1"/>
    <dgm:cxn modelId="{8A747AF3-0926-42D6-BF63-FCFA80C1174C}" type="presOf" srcId="{FFE9D782-952F-40F0-81DA-B690E3219036}" destId="{8084D824-666C-49AD-B1B3-DFE45FAF7E90}" srcOrd="0" destOrd="0" presId="urn:microsoft.com/office/officeart/2005/8/layout/list1"/>
    <dgm:cxn modelId="{06B836F5-94DC-4633-ADCA-9A8DD241EF02}" type="presOf" srcId="{ADA643D6-54F0-4E08-ADF6-3C7BB2FE0D24}" destId="{21DDF56F-8D1C-4D50-B1BD-29CE3D7FE779}" srcOrd="0" destOrd="0" presId="urn:microsoft.com/office/officeart/2005/8/layout/list1"/>
    <dgm:cxn modelId="{D55C83F6-3BE8-40C0-93C3-58D3A9306D26}" srcId="{FFE9D782-952F-40F0-81DA-B690E3219036}" destId="{273083E5-61D8-43F9-B039-3FF0994B4647}" srcOrd="0" destOrd="0" parTransId="{8ACE8B92-B82F-4F2F-AD08-29F702114BDD}" sibTransId="{E7B9FD1C-3F99-475B-9D18-BCD9AA6808DA}"/>
    <dgm:cxn modelId="{9A9AB1F8-E99C-4FA3-883C-14B15CCDB158}" srcId="{3510B8D8-5540-4DF7-80F1-73A58E4576E5}" destId="{BD58A33F-9FC3-4739-B60B-3BFFCC884A58}" srcOrd="0" destOrd="0" parTransId="{54A2B583-7FAD-477B-8504-DF42D646E889}" sibTransId="{65772EF1-8C35-4E39-85A9-5B56D9D9AFCD}"/>
    <dgm:cxn modelId="{F18D87FB-72E3-4ACB-88C7-766D674F5C9D}" type="presOf" srcId="{BD58A33F-9FC3-4739-B60B-3BFFCC884A58}" destId="{BC1241CB-8B32-43E2-8C59-F7C702CB7980}" srcOrd="1" destOrd="0" presId="urn:microsoft.com/office/officeart/2005/8/layout/list1"/>
    <dgm:cxn modelId="{A06093FB-68EB-4D62-AEA0-5863D3F1E27E}" srcId="{BD58A33F-9FC3-4739-B60B-3BFFCC884A58}" destId="{ADA643D6-54F0-4E08-ADF6-3C7BB2FE0D24}" srcOrd="0" destOrd="0" parTransId="{53363960-D116-41E3-8A55-83F5D47FA9DC}" sibTransId="{A41CFF70-6190-4C99-B69C-5728735915E1}"/>
    <dgm:cxn modelId="{0ACD7F49-139D-49B6-A40B-911837FD9BB4}" type="presParOf" srcId="{60C9D456-2FFE-4DBD-AF92-7315839171F1}" destId="{B0534639-3DF0-4865-97F9-A7789A64C43E}" srcOrd="0" destOrd="0" presId="urn:microsoft.com/office/officeart/2005/8/layout/list1"/>
    <dgm:cxn modelId="{61A44F80-BEAF-4509-A460-71EA44226628}" type="presParOf" srcId="{B0534639-3DF0-4865-97F9-A7789A64C43E}" destId="{75F79042-1EE5-4CB3-8378-23D59D333067}" srcOrd="0" destOrd="0" presId="urn:microsoft.com/office/officeart/2005/8/layout/list1"/>
    <dgm:cxn modelId="{80FA4264-3CB8-4942-8DD0-10B75AF13531}" type="presParOf" srcId="{B0534639-3DF0-4865-97F9-A7789A64C43E}" destId="{BC1241CB-8B32-43E2-8C59-F7C702CB7980}" srcOrd="1" destOrd="0" presId="urn:microsoft.com/office/officeart/2005/8/layout/list1"/>
    <dgm:cxn modelId="{08957018-4EF7-4F3C-A8C5-BA368C9E06E5}" type="presParOf" srcId="{60C9D456-2FFE-4DBD-AF92-7315839171F1}" destId="{66824B95-F764-49BC-92FE-1D84CE56325F}" srcOrd="1" destOrd="0" presId="urn:microsoft.com/office/officeart/2005/8/layout/list1"/>
    <dgm:cxn modelId="{0C19252E-1193-4F5C-A262-6A0A0D7972CF}" type="presParOf" srcId="{60C9D456-2FFE-4DBD-AF92-7315839171F1}" destId="{21DDF56F-8D1C-4D50-B1BD-29CE3D7FE779}" srcOrd="2" destOrd="0" presId="urn:microsoft.com/office/officeart/2005/8/layout/list1"/>
    <dgm:cxn modelId="{CE812259-49EE-4E53-BBE4-80CB93F44D50}" type="presParOf" srcId="{60C9D456-2FFE-4DBD-AF92-7315839171F1}" destId="{51261F84-8E5E-44C7-A1D7-C39B352CE7C7}" srcOrd="3" destOrd="0" presId="urn:microsoft.com/office/officeart/2005/8/layout/list1"/>
    <dgm:cxn modelId="{5A3053FF-B9E9-456C-BC37-01B15F103B32}" type="presParOf" srcId="{60C9D456-2FFE-4DBD-AF92-7315839171F1}" destId="{43D2B89B-4540-403E-850F-5AA0F1EA6531}" srcOrd="4" destOrd="0" presId="urn:microsoft.com/office/officeart/2005/8/layout/list1"/>
    <dgm:cxn modelId="{A5854F1B-605E-46D3-B6FD-7A1DC4EEDAB8}" type="presParOf" srcId="{43D2B89B-4540-403E-850F-5AA0F1EA6531}" destId="{8084D824-666C-49AD-B1B3-DFE45FAF7E90}" srcOrd="0" destOrd="0" presId="urn:microsoft.com/office/officeart/2005/8/layout/list1"/>
    <dgm:cxn modelId="{1D2AD36F-ECD9-4599-ADE9-5F9C811A570E}" type="presParOf" srcId="{43D2B89B-4540-403E-850F-5AA0F1EA6531}" destId="{4D935B7F-A474-4018-88B4-6F239C232E36}" srcOrd="1" destOrd="0" presId="urn:microsoft.com/office/officeart/2005/8/layout/list1"/>
    <dgm:cxn modelId="{D267CDCA-1B86-4D8C-BA43-C400B129CF32}" type="presParOf" srcId="{60C9D456-2FFE-4DBD-AF92-7315839171F1}" destId="{F34BA55C-1E3E-4822-9B99-8366EDB15553}" srcOrd="5" destOrd="0" presId="urn:microsoft.com/office/officeart/2005/8/layout/list1"/>
    <dgm:cxn modelId="{6F6AE829-9E6A-420E-AD80-09ACE7D15453}" type="presParOf" srcId="{60C9D456-2FFE-4DBD-AF92-7315839171F1}" destId="{A5223C8A-8763-4D10-8258-BC852689A11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8970482-B606-44E4-8C24-B98CDFEF1A9F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</dgm:pt>
    <dgm:pt modelId="{47B28B7A-43D4-4C8A-B031-3295D4B75E2A}">
      <dgm:prSet phldrT="[Text]"/>
      <dgm:spPr/>
      <dgm:t>
        <a:bodyPr/>
        <a:lstStyle/>
        <a:p>
          <a:r>
            <a:rPr lang="en-US"/>
            <a:t>Predict Diabetes</a:t>
          </a:r>
          <a:endParaRPr lang="en-GB"/>
        </a:p>
      </dgm:t>
    </dgm:pt>
    <dgm:pt modelId="{8FB4582D-A7D4-451C-9372-FF4979CC5993}" type="parTrans" cxnId="{0EAC98F0-64DA-4EAE-B312-E13DD4754879}">
      <dgm:prSet/>
      <dgm:spPr/>
      <dgm:t>
        <a:bodyPr/>
        <a:lstStyle/>
        <a:p>
          <a:endParaRPr lang="en-GB"/>
        </a:p>
      </dgm:t>
    </dgm:pt>
    <dgm:pt modelId="{6E567EBB-D69B-414D-A663-CED6687D67F2}" type="sibTrans" cxnId="{0EAC98F0-64DA-4EAE-B312-E13DD4754879}">
      <dgm:prSet/>
      <dgm:spPr/>
      <dgm:t>
        <a:bodyPr/>
        <a:lstStyle/>
        <a:p>
          <a:endParaRPr lang="en-GB"/>
        </a:p>
      </dgm:t>
    </dgm:pt>
    <dgm:pt modelId="{B53BE8A4-5D35-495F-A24A-6936BAF1A2E8}">
      <dgm:prSet phldrT="[Text]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Recommend</a:t>
          </a:r>
          <a:r>
            <a:rPr lang="en-US"/>
            <a:t> Diets and Exercise Plans</a:t>
          </a:r>
          <a:endParaRPr lang="en-GB"/>
        </a:p>
      </dgm:t>
    </dgm:pt>
    <dgm:pt modelId="{6DBDD3AB-2ADE-4F5D-BD91-BC0A338EC31E}" type="parTrans" cxnId="{E949E39A-EA66-4830-9FE2-F8D39E28E65B}">
      <dgm:prSet/>
      <dgm:spPr/>
      <dgm:t>
        <a:bodyPr/>
        <a:lstStyle/>
        <a:p>
          <a:endParaRPr lang="en-GB"/>
        </a:p>
      </dgm:t>
    </dgm:pt>
    <dgm:pt modelId="{214A2D77-0607-4F35-9438-18F11D017DC9}" type="sibTrans" cxnId="{E949E39A-EA66-4830-9FE2-F8D39E28E65B}">
      <dgm:prSet/>
      <dgm:spPr/>
      <dgm:t>
        <a:bodyPr/>
        <a:lstStyle/>
        <a:p>
          <a:endParaRPr lang="en-GB"/>
        </a:p>
      </dgm:t>
    </dgm:pt>
    <dgm:pt modelId="{15BC511C-F243-430D-9A30-FF2AF1B7F8B0}">
      <dgm:prSet phldrT="[Text]"/>
      <dgm:spPr/>
      <dgm:t>
        <a:bodyPr/>
        <a:lstStyle/>
        <a:p>
          <a:r>
            <a:rPr lang="en-US"/>
            <a:t>Identify Health Risk</a:t>
          </a:r>
          <a:endParaRPr lang="en-GB"/>
        </a:p>
      </dgm:t>
    </dgm:pt>
    <dgm:pt modelId="{2742C1C4-4871-4874-9F7C-E33215CE7BF2}" type="parTrans" cxnId="{1015243E-11E0-47DF-9B49-003ACAE5A65B}">
      <dgm:prSet/>
      <dgm:spPr/>
      <dgm:t>
        <a:bodyPr/>
        <a:lstStyle/>
        <a:p>
          <a:endParaRPr lang="en-GB"/>
        </a:p>
      </dgm:t>
    </dgm:pt>
    <dgm:pt modelId="{87333E63-8EEC-4509-B816-B4FC07AEA48D}" type="sibTrans" cxnId="{1015243E-11E0-47DF-9B49-003ACAE5A65B}">
      <dgm:prSet/>
      <dgm:spPr/>
      <dgm:t>
        <a:bodyPr/>
        <a:lstStyle/>
        <a:p>
          <a:endParaRPr lang="en-GB"/>
        </a:p>
      </dgm:t>
    </dgm:pt>
    <dgm:pt modelId="{1EB6231D-CB85-4480-80A0-73B4588B15BD}">
      <dgm:prSet phldrT="[Text]" phldr="0"/>
      <dgm:spPr/>
      <dgm:t>
        <a:bodyPr/>
        <a:lstStyle/>
        <a:p>
          <a:pPr rtl="0"/>
          <a:r>
            <a:rPr lang="en-GB" b="1"/>
            <a:t>SpO2, Heart Rate, Glucose Level Monitoring</a:t>
          </a:r>
          <a:endParaRPr lang="en-US"/>
        </a:p>
      </dgm:t>
    </dgm:pt>
    <dgm:pt modelId="{34D232F7-036C-40F7-959D-3B158A3C0002}" type="parTrans" cxnId="{8E1CCDD9-52A3-4529-995E-A890D314E657}">
      <dgm:prSet/>
      <dgm:spPr/>
      <dgm:t>
        <a:bodyPr/>
        <a:lstStyle/>
        <a:p>
          <a:endParaRPr lang="en-GB"/>
        </a:p>
      </dgm:t>
    </dgm:pt>
    <dgm:pt modelId="{B721B63F-BE94-4DE1-BFE2-3999234A11B0}" type="sibTrans" cxnId="{8E1CCDD9-52A3-4529-995E-A890D314E657}">
      <dgm:prSet/>
      <dgm:spPr/>
      <dgm:t>
        <a:bodyPr/>
        <a:lstStyle/>
        <a:p>
          <a:endParaRPr lang="en-GB"/>
        </a:p>
      </dgm:t>
    </dgm:pt>
    <dgm:pt modelId="{0CDD8098-A1CF-4277-AF8C-0DEF83137F85}" type="pres">
      <dgm:prSet presAssocID="{C8970482-B606-44E4-8C24-B98CDFEF1A9F}" presName="linearFlow" presStyleCnt="0">
        <dgm:presLayoutVars>
          <dgm:dir/>
          <dgm:resizeHandles val="exact"/>
        </dgm:presLayoutVars>
      </dgm:prSet>
      <dgm:spPr/>
    </dgm:pt>
    <dgm:pt modelId="{5AB726CE-703A-4216-BD8B-F564756EB501}" type="pres">
      <dgm:prSet presAssocID="{47B28B7A-43D4-4C8A-B031-3295D4B75E2A}" presName="composite" presStyleCnt="0"/>
      <dgm:spPr/>
    </dgm:pt>
    <dgm:pt modelId="{58FCFC54-6318-4E45-9673-62AE11B33C3A}" type="pres">
      <dgm:prSet presAssocID="{47B28B7A-43D4-4C8A-B031-3295D4B75E2A}" presName="imgShp" presStyleLbl="fgImgPlac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</dgm:pt>
    <dgm:pt modelId="{D7F4FC28-845A-466D-99FE-8DA8B72A4F71}" type="pres">
      <dgm:prSet presAssocID="{47B28B7A-43D4-4C8A-B031-3295D4B75E2A}" presName="txShp" presStyleLbl="node1" presStyleIdx="0" presStyleCnt="4">
        <dgm:presLayoutVars>
          <dgm:bulletEnabled val="1"/>
        </dgm:presLayoutVars>
      </dgm:prSet>
      <dgm:spPr/>
    </dgm:pt>
    <dgm:pt modelId="{2A9E71EE-EAD6-42DC-BCC9-2261744615C8}" type="pres">
      <dgm:prSet presAssocID="{6E567EBB-D69B-414D-A663-CED6687D67F2}" presName="spacing" presStyleCnt="0"/>
      <dgm:spPr/>
    </dgm:pt>
    <dgm:pt modelId="{F94EAA64-8ECC-43CD-9A2F-CE23A6DA097E}" type="pres">
      <dgm:prSet presAssocID="{B53BE8A4-5D35-495F-A24A-6936BAF1A2E8}" presName="composite" presStyleCnt="0"/>
      <dgm:spPr/>
    </dgm:pt>
    <dgm:pt modelId="{D3BC157E-D12E-49B9-8FC1-70B397EC79EF}" type="pres">
      <dgm:prSet presAssocID="{B53BE8A4-5D35-495F-A24A-6936BAF1A2E8}" presName="imgShp" presStyleLbl="fgImgPlace1" presStyleIdx="1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  <dgm:pt modelId="{BB9E92DD-660F-4980-88DE-5B8CFF9CD6FA}" type="pres">
      <dgm:prSet presAssocID="{B53BE8A4-5D35-495F-A24A-6936BAF1A2E8}" presName="txShp" presStyleLbl="node1" presStyleIdx="1" presStyleCnt="4">
        <dgm:presLayoutVars>
          <dgm:bulletEnabled val="1"/>
        </dgm:presLayoutVars>
      </dgm:prSet>
      <dgm:spPr/>
    </dgm:pt>
    <dgm:pt modelId="{864220F3-0776-4FAE-A805-4722AA317DBD}" type="pres">
      <dgm:prSet presAssocID="{214A2D77-0607-4F35-9438-18F11D017DC9}" presName="spacing" presStyleCnt="0"/>
      <dgm:spPr/>
    </dgm:pt>
    <dgm:pt modelId="{A42C6408-5C54-4AD9-BE83-7F4DB57F2E30}" type="pres">
      <dgm:prSet presAssocID="{15BC511C-F243-430D-9A30-FF2AF1B7F8B0}" presName="composite" presStyleCnt="0"/>
      <dgm:spPr/>
    </dgm:pt>
    <dgm:pt modelId="{6EDAD2AF-B49A-4F13-A045-5FB54775A2EB}" type="pres">
      <dgm:prSet presAssocID="{15BC511C-F243-430D-9A30-FF2AF1B7F8B0}" presName="imgShp" presStyleLbl="fgImgPlace1" presStyleIdx="2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</dgm:pt>
    <dgm:pt modelId="{B3DFBE80-E1A2-4BA6-AC15-41370CF07897}" type="pres">
      <dgm:prSet presAssocID="{15BC511C-F243-430D-9A30-FF2AF1B7F8B0}" presName="txShp" presStyleLbl="node1" presStyleIdx="2" presStyleCnt="4">
        <dgm:presLayoutVars>
          <dgm:bulletEnabled val="1"/>
        </dgm:presLayoutVars>
      </dgm:prSet>
      <dgm:spPr/>
    </dgm:pt>
    <dgm:pt modelId="{4D26F12E-840E-4584-9330-D6624D03E8BB}" type="pres">
      <dgm:prSet presAssocID="{87333E63-8EEC-4509-B816-B4FC07AEA48D}" presName="spacing" presStyleCnt="0"/>
      <dgm:spPr/>
    </dgm:pt>
    <dgm:pt modelId="{7601AF3E-F260-4221-8817-1562847F5208}" type="pres">
      <dgm:prSet presAssocID="{1EB6231D-CB85-4480-80A0-73B4588B15BD}" presName="composite" presStyleCnt="0"/>
      <dgm:spPr/>
    </dgm:pt>
    <dgm:pt modelId="{7975D171-E51E-430F-A76F-07BD888E12FC}" type="pres">
      <dgm:prSet presAssocID="{1EB6231D-CB85-4480-80A0-73B4588B15BD}" presName="imgShp" presStyleLbl="fgImgPlace1" presStyleIdx="3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96F90EB1-41F0-49A7-9DDC-ADDBEA8587D9}" type="pres">
      <dgm:prSet presAssocID="{1EB6231D-CB85-4480-80A0-73B4588B15BD}" presName="txShp" presStyleLbl="node1" presStyleIdx="3" presStyleCnt="4">
        <dgm:presLayoutVars>
          <dgm:bulletEnabled val="1"/>
        </dgm:presLayoutVars>
      </dgm:prSet>
      <dgm:spPr/>
    </dgm:pt>
  </dgm:ptLst>
  <dgm:cxnLst>
    <dgm:cxn modelId="{78817507-839B-4720-A4BD-9CD2E4AB9EA0}" type="presOf" srcId="{B53BE8A4-5D35-495F-A24A-6936BAF1A2E8}" destId="{BB9E92DD-660F-4980-88DE-5B8CFF9CD6FA}" srcOrd="0" destOrd="0" presId="urn:microsoft.com/office/officeart/2005/8/layout/vList3"/>
    <dgm:cxn modelId="{BF152D37-E554-4BF6-A865-FD00446255C5}" type="presOf" srcId="{1EB6231D-CB85-4480-80A0-73B4588B15BD}" destId="{96F90EB1-41F0-49A7-9DDC-ADDBEA8587D9}" srcOrd="0" destOrd="0" presId="urn:microsoft.com/office/officeart/2005/8/layout/vList3"/>
    <dgm:cxn modelId="{1015243E-11E0-47DF-9B49-003ACAE5A65B}" srcId="{C8970482-B606-44E4-8C24-B98CDFEF1A9F}" destId="{15BC511C-F243-430D-9A30-FF2AF1B7F8B0}" srcOrd="2" destOrd="0" parTransId="{2742C1C4-4871-4874-9F7C-E33215CE7BF2}" sibTransId="{87333E63-8EEC-4509-B816-B4FC07AEA48D}"/>
    <dgm:cxn modelId="{CF386F49-6FDF-4E94-B10B-576CB4CBB4B4}" type="presOf" srcId="{47B28B7A-43D4-4C8A-B031-3295D4B75E2A}" destId="{D7F4FC28-845A-466D-99FE-8DA8B72A4F71}" srcOrd="0" destOrd="0" presId="urn:microsoft.com/office/officeart/2005/8/layout/vList3"/>
    <dgm:cxn modelId="{99A1EE90-6E24-42AE-8447-EFED77C3B3AA}" type="presOf" srcId="{C8970482-B606-44E4-8C24-B98CDFEF1A9F}" destId="{0CDD8098-A1CF-4277-AF8C-0DEF83137F85}" srcOrd="0" destOrd="0" presId="urn:microsoft.com/office/officeart/2005/8/layout/vList3"/>
    <dgm:cxn modelId="{E949E39A-EA66-4830-9FE2-F8D39E28E65B}" srcId="{C8970482-B606-44E4-8C24-B98CDFEF1A9F}" destId="{B53BE8A4-5D35-495F-A24A-6936BAF1A2E8}" srcOrd="1" destOrd="0" parTransId="{6DBDD3AB-2ADE-4F5D-BD91-BC0A338EC31E}" sibTransId="{214A2D77-0607-4F35-9438-18F11D017DC9}"/>
    <dgm:cxn modelId="{BDD0B3C1-59DA-444F-8E43-EFD4ECE29814}" type="presOf" srcId="{15BC511C-F243-430D-9A30-FF2AF1B7F8B0}" destId="{B3DFBE80-E1A2-4BA6-AC15-41370CF07897}" srcOrd="0" destOrd="0" presId="urn:microsoft.com/office/officeart/2005/8/layout/vList3"/>
    <dgm:cxn modelId="{8E1CCDD9-52A3-4529-995E-A890D314E657}" srcId="{C8970482-B606-44E4-8C24-B98CDFEF1A9F}" destId="{1EB6231D-CB85-4480-80A0-73B4588B15BD}" srcOrd="3" destOrd="0" parTransId="{34D232F7-036C-40F7-959D-3B158A3C0002}" sibTransId="{B721B63F-BE94-4DE1-BFE2-3999234A11B0}"/>
    <dgm:cxn modelId="{0EAC98F0-64DA-4EAE-B312-E13DD4754879}" srcId="{C8970482-B606-44E4-8C24-B98CDFEF1A9F}" destId="{47B28B7A-43D4-4C8A-B031-3295D4B75E2A}" srcOrd="0" destOrd="0" parTransId="{8FB4582D-A7D4-451C-9372-FF4979CC5993}" sibTransId="{6E567EBB-D69B-414D-A663-CED6687D67F2}"/>
    <dgm:cxn modelId="{A9B0E3AE-B9FD-4946-A40D-8279F48E05C4}" type="presParOf" srcId="{0CDD8098-A1CF-4277-AF8C-0DEF83137F85}" destId="{5AB726CE-703A-4216-BD8B-F564756EB501}" srcOrd="0" destOrd="0" presId="urn:microsoft.com/office/officeart/2005/8/layout/vList3"/>
    <dgm:cxn modelId="{0FD09302-FD13-42D9-A386-509F8CD52B0B}" type="presParOf" srcId="{5AB726CE-703A-4216-BD8B-F564756EB501}" destId="{58FCFC54-6318-4E45-9673-62AE11B33C3A}" srcOrd="0" destOrd="0" presId="urn:microsoft.com/office/officeart/2005/8/layout/vList3"/>
    <dgm:cxn modelId="{8587640B-C5F5-413F-9C01-D73DD44B742F}" type="presParOf" srcId="{5AB726CE-703A-4216-BD8B-F564756EB501}" destId="{D7F4FC28-845A-466D-99FE-8DA8B72A4F71}" srcOrd="1" destOrd="0" presId="urn:microsoft.com/office/officeart/2005/8/layout/vList3"/>
    <dgm:cxn modelId="{B1ED942E-2F13-42AA-A4EF-3A8305DF6CE5}" type="presParOf" srcId="{0CDD8098-A1CF-4277-AF8C-0DEF83137F85}" destId="{2A9E71EE-EAD6-42DC-BCC9-2261744615C8}" srcOrd="1" destOrd="0" presId="urn:microsoft.com/office/officeart/2005/8/layout/vList3"/>
    <dgm:cxn modelId="{0537A702-9240-4F54-9E0D-987EC7527638}" type="presParOf" srcId="{0CDD8098-A1CF-4277-AF8C-0DEF83137F85}" destId="{F94EAA64-8ECC-43CD-9A2F-CE23A6DA097E}" srcOrd="2" destOrd="0" presId="urn:microsoft.com/office/officeart/2005/8/layout/vList3"/>
    <dgm:cxn modelId="{63DCFA9D-4AF5-400B-94F1-EA9A07D3E78A}" type="presParOf" srcId="{F94EAA64-8ECC-43CD-9A2F-CE23A6DA097E}" destId="{D3BC157E-D12E-49B9-8FC1-70B397EC79EF}" srcOrd="0" destOrd="0" presId="urn:microsoft.com/office/officeart/2005/8/layout/vList3"/>
    <dgm:cxn modelId="{0472FE90-60AE-43DE-A678-BE0970D98588}" type="presParOf" srcId="{F94EAA64-8ECC-43CD-9A2F-CE23A6DA097E}" destId="{BB9E92DD-660F-4980-88DE-5B8CFF9CD6FA}" srcOrd="1" destOrd="0" presId="urn:microsoft.com/office/officeart/2005/8/layout/vList3"/>
    <dgm:cxn modelId="{0F8C8044-71E3-44DE-A676-A4449D5EA601}" type="presParOf" srcId="{0CDD8098-A1CF-4277-AF8C-0DEF83137F85}" destId="{864220F3-0776-4FAE-A805-4722AA317DBD}" srcOrd="3" destOrd="0" presId="urn:microsoft.com/office/officeart/2005/8/layout/vList3"/>
    <dgm:cxn modelId="{D7A01D5C-6C2E-48BD-9FAD-9E57F693ED73}" type="presParOf" srcId="{0CDD8098-A1CF-4277-AF8C-0DEF83137F85}" destId="{A42C6408-5C54-4AD9-BE83-7F4DB57F2E30}" srcOrd="4" destOrd="0" presId="urn:microsoft.com/office/officeart/2005/8/layout/vList3"/>
    <dgm:cxn modelId="{472F7885-0BBB-4279-92A5-A974FAC28AB1}" type="presParOf" srcId="{A42C6408-5C54-4AD9-BE83-7F4DB57F2E30}" destId="{6EDAD2AF-B49A-4F13-A045-5FB54775A2EB}" srcOrd="0" destOrd="0" presId="urn:microsoft.com/office/officeart/2005/8/layout/vList3"/>
    <dgm:cxn modelId="{24F33781-23E9-4915-A8D8-AFE46CDD6F7C}" type="presParOf" srcId="{A42C6408-5C54-4AD9-BE83-7F4DB57F2E30}" destId="{B3DFBE80-E1A2-4BA6-AC15-41370CF07897}" srcOrd="1" destOrd="0" presId="urn:microsoft.com/office/officeart/2005/8/layout/vList3"/>
    <dgm:cxn modelId="{6E616E7A-39DB-4179-99E7-FA433632CF47}" type="presParOf" srcId="{0CDD8098-A1CF-4277-AF8C-0DEF83137F85}" destId="{4D26F12E-840E-4584-9330-D6624D03E8BB}" srcOrd="5" destOrd="0" presId="urn:microsoft.com/office/officeart/2005/8/layout/vList3"/>
    <dgm:cxn modelId="{5CABB267-B479-4AAC-9E21-D5C892580152}" type="presParOf" srcId="{0CDD8098-A1CF-4277-AF8C-0DEF83137F85}" destId="{7601AF3E-F260-4221-8817-1562847F5208}" srcOrd="6" destOrd="0" presId="urn:microsoft.com/office/officeart/2005/8/layout/vList3"/>
    <dgm:cxn modelId="{77F853A0-F004-407B-84E8-FFA529213059}" type="presParOf" srcId="{7601AF3E-F260-4221-8817-1562847F5208}" destId="{7975D171-E51E-430F-A76F-07BD888E12FC}" srcOrd="0" destOrd="0" presId="urn:microsoft.com/office/officeart/2005/8/layout/vList3"/>
    <dgm:cxn modelId="{8425F91C-527B-4771-8966-1D344C51D6B2}" type="presParOf" srcId="{7601AF3E-F260-4221-8817-1562847F5208}" destId="{96F90EB1-41F0-49A7-9DDC-ADDBEA8587D9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DDF56F-8D1C-4D50-B1BD-29CE3D7FE779}">
      <dsp:nvSpPr>
        <dsp:cNvPr id="0" name=""/>
        <dsp:cNvSpPr/>
      </dsp:nvSpPr>
      <dsp:spPr>
        <a:xfrm>
          <a:off x="0" y="427643"/>
          <a:ext cx="6263640" cy="1984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128" tIns="583184" rIns="486128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800" kern="1200"/>
            <a:t>Diabetes is a long-term illness that affects the way your body turns food into energy. </a:t>
          </a:r>
          <a:endParaRPr lang="en-US" sz="2800" kern="1200"/>
        </a:p>
      </dsp:txBody>
      <dsp:txXfrm>
        <a:off x="0" y="427643"/>
        <a:ext cx="6263640" cy="1984500"/>
      </dsp:txXfrm>
    </dsp:sp>
    <dsp:sp modelId="{BC1241CB-8B32-43E2-8C59-F7C702CB7980}">
      <dsp:nvSpPr>
        <dsp:cNvPr id="0" name=""/>
        <dsp:cNvSpPr/>
      </dsp:nvSpPr>
      <dsp:spPr>
        <a:xfrm>
          <a:off x="313182" y="14363"/>
          <a:ext cx="4384548" cy="826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What is diabetes?</a:t>
          </a:r>
          <a:endParaRPr lang="en-US" sz="2800" kern="1200"/>
        </a:p>
      </dsp:txBody>
      <dsp:txXfrm>
        <a:off x="353531" y="54712"/>
        <a:ext cx="4303850" cy="745862"/>
      </dsp:txXfrm>
    </dsp:sp>
    <dsp:sp modelId="{A5223C8A-8763-4D10-8258-BC852689A11C}">
      <dsp:nvSpPr>
        <dsp:cNvPr id="0" name=""/>
        <dsp:cNvSpPr/>
      </dsp:nvSpPr>
      <dsp:spPr>
        <a:xfrm>
          <a:off x="0" y="2976624"/>
          <a:ext cx="6263640" cy="25137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128" tIns="583184" rIns="486128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800" kern="1200"/>
            <a:t>Type 1</a:t>
          </a:r>
          <a:endParaRPr lang="en-US" sz="2800" kern="120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800" kern="1200"/>
            <a:t>Type 2</a:t>
          </a:r>
          <a:endParaRPr lang="en-US" sz="2800" kern="120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800" kern="1200"/>
            <a:t>Gestational diabetes (diabetes while pregnant) </a:t>
          </a:r>
          <a:endParaRPr lang="en-US" sz="2800" kern="1200"/>
        </a:p>
      </dsp:txBody>
      <dsp:txXfrm>
        <a:off x="0" y="2976624"/>
        <a:ext cx="6263640" cy="2513700"/>
      </dsp:txXfrm>
    </dsp:sp>
    <dsp:sp modelId="{4D935B7F-A474-4018-88B4-6F239C232E36}">
      <dsp:nvSpPr>
        <dsp:cNvPr id="0" name=""/>
        <dsp:cNvSpPr/>
      </dsp:nvSpPr>
      <dsp:spPr>
        <a:xfrm>
          <a:off x="313182" y="2563343"/>
          <a:ext cx="4384548" cy="826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Types of diabetes.</a:t>
          </a:r>
          <a:endParaRPr lang="en-US" sz="2800" kern="1200"/>
        </a:p>
      </dsp:txBody>
      <dsp:txXfrm>
        <a:off x="353531" y="2603692"/>
        <a:ext cx="4303850" cy="7458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F4FC28-845A-466D-99FE-8DA8B72A4F71}">
      <dsp:nvSpPr>
        <dsp:cNvPr id="0" name=""/>
        <dsp:cNvSpPr/>
      </dsp:nvSpPr>
      <dsp:spPr>
        <a:xfrm rot="10800000">
          <a:off x="1890032" y="1803"/>
          <a:ext cx="6688836" cy="821002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2039" tIns="95250" rIns="17780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Predict Diabetes</a:t>
          </a:r>
          <a:endParaRPr lang="en-GB" sz="2500" kern="1200"/>
        </a:p>
      </dsp:txBody>
      <dsp:txXfrm rot="10800000">
        <a:off x="2095282" y="1803"/>
        <a:ext cx="6483586" cy="821002"/>
      </dsp:txXfrm>
    </dsp:sp>
    <dsp:sp modelId="{58FCFC54-6318-4E45-9673-62AE11B33C3A}">
      <dsp:nvSpPr>
        <dsp:cNvPr id="0" name=""/>
        <dsp:cNvSpPr/>
      </dsp:nvSpPr>
      <dsp:spPr>
        <a:xfrm>
          <a:off x="1479531" y="1803"/>
          <a:ext cx="821002" cy="821002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9E92DD-660F-4980-88DE-5B8CFF9CD6FA}">
      <dsp:nvSpPr>
        <dsp:cNvPr id="0" name=""/>
        <dsp:cNvSpPr/>
      </dsp:nvSpPr>
      <dsp:spPr>
        <a:xfrm rot="10800000">
          <a:off x="1890032" y="1067842"/>
          <a:ext cx="6688836" cy="821002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2039" tIns="95250" rIns="177800" bIns="95250" numCol="1" spcCol="1270" anchor="ctr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latin typeface="Calibri Light" panose="020F0302020204030204"/>
            </a:rPr>
            <a:t>Recommend</a:t>
          </a:r>
          <a:r>
            <a:rPr lang="en-US" sz="2500" kern="1200"/>
            <a:t> Diets and Exercise Plans</a:t>
          </a:r>
          <a:endParaRPr lang="en-GB" sz="2500" kern="1200"/>
        </a:p>
      </dsp:txBody>
      <dsp:txXfrm rot="10800000">
        <a:off x="2095282" y="1067842"/>
        <a:ext cx="6483586" cy="821002"/>
      </dsp:txXfrm>
    </dsp:sp>
    <dsp:sp modelId="{D3BC157E-D12E-49B9-8FC1-70B397EC79EF}">
      <dsp:nvSpPr>
        <dsp:cNvPr id="0" name=""/>
        <dsp:cNvSpPr/>
      </dsp:nvSpPr>
      <dsp:spPr>
        <a:xfrm>
          <a:off x="1479531" y="1067842"/>
          <a:ext cx="821002" cy="821002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DFBE80-E1A2-4BA6-AC15-41370CF07897}">
      <dsp:nvSpPr>
        <dsp:cNvPr id="0" name=""/>
        <dsp:cNvSpPr/>
      </dsp:nvSpPr>
      <dsp:spPr>
        <a:xfrm rot="10800000">
          <a:off x="1890032" y="2133880"/>
          <a:ext cx="6688836" cy="821002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2039" tIns="95250" rIns="17780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Identify Health Risk</a:t>
          </a:r>
          <a:endParaRPr lang="en-GB" sz="2500" kern="1200"/>
        </a:p>
      </dsp:txBody>
      <dsp:txXfrm rot="10800000">
        <a:off x="2095282" y="2133880"/>
        <a:ext cx="6483586" cy="821002"/>
      </dsp:txXfrm>
    </dsp:sp>
    <dsp:sp modelId="{6EDAD2AF-B49A-4F13-A045-5FB54775A2EB}">
      <dsp:nvSpPr>
        <dsp:cNvPr id="0" name=""/>
        <dsp:cNvSpPr/>
      </dsp:nvSpPr>
      <dsp:spPr>
        <a:xfrm>
          <a:off x="1479531" y="2133880"/>
          <a:ext cx="821002" cy="821002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F90EB1-41F0-49A7-9DDC-ADDBEA8587D9}">
      <dsp:nvSpPr>
        <dsp:cNvPr id="0" name=""/>
        <dsp:cNvSpPr/>
      </dsp:nvSpPr>
      <dsp:spPr>
        <a:xfrm rot="10800000">
          <a:off x="1890032" y="3199919"/>
          <a:ext cx="6688836" cy="821002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2039" tIns="95250" rIns="177800" bIns="95250" numCol="1" spcCol="1270" anchor="ctr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1" kern="1200"/>
            <a:t>SpO2, Heart Rate, Glucose Level Monitoring</a:t>
          </a:r>
          <a:endParaRPr lang="en-US" sz="2500" kern="1200"/>
        </a:p>
      </dsp:txBody>
      <dsp:txXfrm rot="10800000">
        <a:off x="2095282" y="3199919"/>
        <a:ext cx="6483586" cy="821002"/>
      </dsp:txXfrm>
    </dsp:sp>
    <dsp:sp modelId="{7975D171-E51E-430F-A76F-07BD888E12FC}">
      <dsp:nvSpPr>
        <dsp:cNvPr id="0" name=""/>
        <dsp:cNvSpPr/>
      </dsp:nvSpPr>
      <dsp:spPr>
        <a:xfrm>
          <a:off x="1479531" y="3199919"/>
          <a:ext cx="821002" cy="821002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jpeg>
</file>

<file path=ppt/media/image24.gif>
</file>

<file path=ppt/media/image25.png>
</file>

<file path=ppt/media/image26.jpeg>
</file>

<file path=ppt/media/image27.gif>
</file>

<file path=ppt/media/image28.gif>
</file>

<file path=ppt/media/image29.jpeg>
</file>

<file path=ppt/media/image3.png>
</file>

<file path=ppt/media/image30.png>
</file>

<file path=ppt/media/image31.png>
</file>

<file path=ppt/media/image32.jpe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422D00-E3AF-4E52-86DB-166FC464C163}" type="datetimeFigureOut">
              <a:rPr lang="en-GB" smtClean="0"/>
              <a:t>29/06/2022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BD2E0A-D952-4598-9057-486660902A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58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B8240-702B-4912-85E5-39F599C5099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8708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B8240-702B-4912-85E5-39F599C5099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9155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B8240-702B-4912-85E5-39F599C5099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5618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BD2E0A-D952-4598-9057-486660902A44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14044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BD2E0A-D952-4598-9057-486660902A44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70047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BD2E0A-D952-4598-9057-486660902A44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22693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BD2E0A-D952-4598-9057-486660902A44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79055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B8240-702B-4912-85E5-39F599C5099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4562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B8240-702B-4912-85E5-39F599C5099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4933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B8240-702B-4912-85E5-39F599C5099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4086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B8240-702B-4912-85E5-39F599C5099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165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fld id="{998EF19C-3383-4520-81BA-45F25FF131D0}" type="datetimeFigureOut">
              <a:rPr lang="en-GB" smtClean="0"/>
              <a:t>29/06/2022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FC6F-290D-4E00-B57B-AE10BB96E613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2412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fld id="{998EF19C-3383-4520-81BA-45F25FF131D0}" type="datetimeFigureOut">
              <a:rPr lang="en-GB" smtClean="0"/>
              <a:t>29/06/2022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FC6F-290D-4E00-B57B-AE10BB96E6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8247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fld id="{998EF19C-3383-4520-81BA-45F25FF131D0}" type="datetimeFigureOut">
              <a:rPr lang="en-GB" smtClean="0"/>
              <a:t>29/06/2022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FC6F-290D-4E00-B57B-AE10BB96E6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609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994CB43-9FB0-4FE7-94D3-802134658A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fld id="{998EF19C-3383-4520-81BA-45F25FF131D0}" type="datetimeFigureOut">
              <a:rPr lang="en-GB" smtClean="0"/>
              <a:t>29/06/2022</a:t>
            </a:fld>
            <a:endParaRPr lang="en-GB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393C799-16CA-40B2-88B9-51DA2C879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195674-6D93-467C-BA98-C68F20A06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FC6F-290D-4E00-B57B-AE10BB96E6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3983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fld id="{998EF19C-3383-4520-81BA-45F25FF131D0}" type="datetimeFigureOut">
              <a:rPr lang="en-GB" smtClean="0"/>
              <a:t>29/06/2022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FC6F-290D-4E00-B57B-AE10BB96E613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6922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fld id="{998EF19C-3383-4520-81BA-45F25FF131D0}" type="datetimeFigureOut">
              <a:rPr lang="en-GB" smtClean="0"/>
              <a:t>29/06/2022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FC6F-290D-4E00-B57B-AE10BB96E6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9639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fld id="{998EF19C-3383-4520-81BA-45F25FF131D0}" type="datetimeFigureOut">
              <a:rPr lang="en-GB" smtClean="0"/>
              <a:t>29/06/2022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FC6F-290D-4E00-B57B-AE10BB96E6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4600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fld id="{998EF19C-3383-4520-81BA-45F25FF131D0}" type="datetimeFigureOut">
              <a:rPr lang="en-GB" smtClean="0"/>
              <a:t>29/06/2022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FC6F-290D-4E00-B57B-AE10BB96E6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4333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fld id="{998EF19C-3383-4520-81BA-45F25FF131D0}" type="datetimeFigureOut">
              <a:rPr lang="en-GB" smtClean="0"/>
              <a:t>29/06/2022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FC6F-290D-4E00-B57B-AE10BB96E6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5157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fld id="{998EF19C-3383-4520-81BA-45F25FF131D0}" type="datetimeFigureOut">
              <a:rPr lang="en-GB" smtClean="0"/>
              <a:t>29/06/2022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7AFFC6F-290D-4E00-B57B-AE10BB96E6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1269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fld id="{998EF19C-3383-4520-81BA-45F25FF131D0}" type="datetimeFigureOut">
              <a:rPr lang="en-GB" smtClean="0"/>
              <a:t>29/06/2022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FC6F-290D-4E00-B57B-AE10BB96E6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2320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7AFFC6F-290D-4E00-B57B-AE10BB96E613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A picture containing photo, table, person, monitor&#10;&#10;Description automatically generated">
            <a:extLst>
              <a:ext uri="{FF2B5EF4-FFF2-40B4-BE49-F238E27FC236}">
                <a16:creationId xmlns:a16="http://schemas.microsoft.com/office/drawing/2014/main" id="{0780A7E5-F84F-4056-889D-CF4B510390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/>
          <a:srcRect t="90286" r="71976"/>
          <a:stretch/>
        </p:blipFill>
        <p:spPr>
          <a:xfrm>
            <a:off x="1" y="6400314"/>
            <a:ext cx="2376058" cy="46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106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e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4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jpeg"/><Relationship Id="rId5" Type="http://schemas.openxmlformats.org/officeDocument/2006/relationships/image" Target="../media/image28.gif"/><Relationship Id="rId4" Type="http://schemas.openxmlformats.org/officeDocument/2006/relationships/image" Target="../media/image27.gi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e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pngimg.com/download/38110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cserver.org/highway-signs2/o/objectives.html" TargetMode="External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e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, businesscard, queen, vector graphics&#10;&#10;Description automatically generated">
            <a:extLst>
              <a:ext uri="{FF2B5EF4-FFF2-40B4-BE49-F238E27FC236}">
                <a16:creationId xmlns:a16="http://schemas.microsoft.com/office/drawing/2014/main" id="{5959421D-850E-4B33-B8DC-C596182F5F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355724"/>
          </a:xfrm>
          <a:prstGeom prst="rect">
            <a:avLst/>
          </a:prstGeom>
        </p:spPr>
      </p:pic>
      <p:sp>
        <p:nvSpPr>
          <p:cNvPr id="9" name="Hexagon 8">
            <a:extLst>
              <a:ext uri="{FF2B5EF4-FFF2-40B4-BE49-F238E27FC236}">
                <a16:creationId xmlns:a16="http://schemas.microsoft.com/office/drawing/2014/main" id="{68D46B01-1F07-4D0F-BE76-1B29BF610F04}"/>
              </a:ext>
            </a:extLst>
          </p:cNvPr>
          <p:cNvSpPr/>
          <p:nvPr/>
        </p:nvSpPr>
        <p:spPr>
          <a:xfrm>
            <a:off x="185058" y="1703614"/>
            <a:ext cx="4887685" cy="3733801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US" altLang="en-US" sz="3200" b="1" i="0" u="none" strike="noStrike" spc="0" normalizeH="0" baseline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“</a:t>
            </a:r>
            <a:r>
              <a:rPr kumimoji="0" lang="en-US" altLang="en-US" sz="3200" b="1" i="0" u="none" strike="noStrike" spc="0" normalizeH="0" baseline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DiaBeta</a:t>
            </a:r>
            <a:r>
              <a:rPr lang="en-US" altLang="en-US" sz="3200" b="1" spc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”</a:t>
            </a:r>
            <a:r>
              <a:rPr kumimoji="0" lang="en-US" altLang="en-US" sz="3200" b="1" i="0" u="none" strike="noStrike" spc="0" normalizeH="0" baseline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Intelligent, Secured Smart App for Complete Diabetes Lifestyle Management</a:t>
            </a:r>
            <a:endParaRPr lang="en-GB" sz="32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699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227F77E-1AA2-4E8C-8E60-C51D176589D7}"/>
              </a:ext>
            </a:extLst>
          </p:cNvPr>
          <p:cNvSpPr/>
          <p:nvPr/>
        </p:nvSpPr>
        <p:spPr>
          <a:xfrm>
            <a:off x="1022311" y="1306285"/>
            <a:ext cx="10234464" cy="5679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8CC69FF-34FB-4CBA-B49A-88FD66A923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7804" y="1238133"/>
            <a:ext cx="5869640" cy="4040188"/>
          </a:xfrm>
        </p:spPr>
        <p:txBody>
          <a:bodyPr vert="horz" lIns="0" tIns="45720" rIns="0" bIns="45720" rtlCol="0" anchor="t">
            <a:normAutofit fontScale="97500"/>
          </a:bodyPr>
          <a:lstStyle/>
          <a:p>
            <a:r>
              <a:rPr lang="en-US" sz="4000" b="1">
                <a:latin typeface="+mn-lt"/>
              </a:rPr>
              <a:t>Predicting diabetes and keep track of user’s </a:t>
            </a:r>
            <a:r>
              <a:rPr lang="en-US" sz="4000" b="1"/>
              <a:t>d</a:t>
            </a:r>
            <a:r>
              <a:rPr lang="en-US" sz="4000" b="1">
                <a:latin typeface="+mn-lt"/>
              </a:rPr>
              <a:t>ata</a:t>
            </a:r>
            <a:br>
              <a:rPr lang="en-US" sz="4000" b="1">
                <a:latin typeface="+mn-lt"/>
              </a:rPr>
            </a:br>
            <a:br>
              <a:rPr lang="en-US" sz="4000">
                <a:latin typeface="+mn-lt"/>
              </a:rPr>
            </a:br>
            <a:r>
              <a:rPr lang="en-US" sz="3100" b="1">
                <a:latin typeface="+mn-lt"/>
              </a:rPr>
              <a:t>Jayasekara J.T.N.N</a:t>
            </a:r>
            <a:br>
              <a:rPr lang="en-US" sz="3100" b="1">
                <a:latin typeface="+mn-lt"/>
              </a:rPr>
            </a:br>
            <a:r>
              <a:rPr lang="en-US" sz="3100" b="1">
                <a:latin typeface="+mn-lt"/>
              </a:rPr>
              <a:t>IT19115894</a:t>
            </a:r>
          </a:p>
          <a:p>
            <a:r>
              <a:rPr lang="en-US" sz="3100" b="1"/>
              <a:t>SE</a:t>
            </a:r>
            <a:endParaRPr lang="en-GB" sz="4000" b="1">
              <a:latin typeface="+mn-lt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7AF072F-DD66-425E-91B4-A601106A9F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218" y="1127736"/>
            <a:ext cx="3563533" cy="3563533"/>
          </a:xfrm>
          <a:prstGeom prst="rect">
            <a:avLst/>
          </a:prstGeom>
        </p:spPr>
      </p:pic>
      <p:sp>
        <p:nvSpPr>
          <p:cNvPr id="5" name="Footer Placeholder 8">
            <a:extLst>
              <a:ext uri="{FF2B5EF4-FFF2-40B4-BE49-F238E27FC236}">
                <a16:creationId xmlns:a16="http://schemas.microsoft.com/office/drawing/2014/main" id="{22562C6B-590F-4880-84E5-C80C4BE2F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01046" y="6396161"/>
            <a:ext cx="8798860" cy="394368"/>
          </a:xfrm>
        </p:spPr>
        <p:txBody>
          <a:bodyPr/>
          <a:lstStyle/>
          <a:p>
            <a:r>
              <a:rPr lang="en-US"/>
              <a:t>IT19115894 | Jayasekara </a:t>
            </a:r>
            <a:r>
              <a:rPr lang="en-US" err="1"/>
              <a:t>j.t.n.n</a:t>
            </a:r>
            <a:r>
              <a:rPr lang="en-US"/>
              <a:t> 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318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07CB2-3076-481B-9AF6-82D9A5407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Research Gap</a:t>
            </a:r>
            <a:endParaRPr lang="en-GB"/>
          </a:p>
        </p:txBody>
      </p:sp>
      <p:graphicFrame>
        <p:nvGraphicFramePr>
          <p:cNvPr id="10" name="Table 4">
            <a:extLst>
              <a:ext uri="{FF2B5EF4-FFF2-40B4-BE49-F238E27FC236}">
                <a16:creationId xmlns:a16="http://schemas.microsoft.com/office/drawing/2014/main" id="{14073EEF-BBA9-411B-BD36-8625BB4B47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9812729"/>
              </p:ext>
            </p:extLst>
          </p:nvPr>
        </p:nvGraphicFramePr>
        <p:xfrm>
          <a:off x="999593" y="1795152"/>
          <a:ext cx="10370771" cy="42623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3032">
                  <a:extLst>
                    <a:ext uri="{9D8B030D-6E8A-4147-A177-3AD203B41FA5}">
                      <a16:colId xmlns:a16="http://schemas.microsoft.com/office/drawing/2014/main" val="1041607604"/>
                    </a:ext>
                  </a:extLst>
                </a:gridCol>
                <a:gridCol w="1204790">
                  <a:extLst>
                    <a:ext uri="{9D8B030D-6E8A-4147-A177-3AD203B41FA5}">
                      <a16:colId xmlns:a16="http://schemas.microsoft.com/office/drawing/2014/main" val="1051350123"/>
                    </a:ext>
                  </a:extLst>
                </a:gridCol>
                <a:gridCol w="1906335">
                  <a:extLst>
                    <a:ext uri="{9D8B030D-6E8A-4147-A177-3AD203B41FA5}">
                      <a16:colId xmlns:a16="http://schemas.microsoft.com/office/drawing/2014/main" val="2616734483"/>
                    </a:ext>
                  </a:extLst>
                </a:gridCol>
                <a:gridCol w="1470139">
                  <a:extLst>
                    <a:ext uri="{9D8B030D-6E8A-4147-A177-3AD203B41FA5}">
                      <a16:colId xmlns:a16="http://schemas.microsoft.com/office/drawing/2014/main" val="785012393"/>
                    </a:ext>
                  </a:extLst>
                </a:gridCol>
                <a:gridCol w="1486295">
                  <a:extLst>
                    <a:ext uri="{9D8B030D-6E8A-4147-A177-3AD203B41FA5}">
                      <a16:colId xmlns:a16="http://schemas.microsoft.com/office/drawing/2014/main" val="2177982954"/>
                    </a:ext>
                  </a:extLst>
                </a:gridCol>
                <a:gridCol w="1890180">
                  <a:extLst>
                    <a:ext uri="{9D8B030D-6E8A-4147-A177-3AD203B41FA5}">
                      <a16:colId xmlns:a16="http://schemas.microsoft.com/office/drawing/2014/main" val="216546755"/>
                    </a:ext>
                  </a:extLst>
                </a:gridCol>
              </a:tblGrid>
              <a:tr h="1929996">
                <a:tc>
                  <a:txBody>
                    <a:bodyPr/>
                    <a:lstStyle/>
                    <a:p>
                      <a:pPr algn="l"/>
                      <a:endParaRPr lang="en-GB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Diabetes Prediction</a:t>
                      </a:r>
                      <a:endParaRPr lang="en-GB"/>
                    </a:p>
                    <a:p>
                      <a:pPr algn="l"/>
                      <a:endParaRPr lang="en-GB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/>
                        <a:t>Provide </a:t>
                      </a:r>
                    </a:p>
                    <a:p>
                      <a:pPr algn="l"/>
                      <a:r>
                        <a:rPr lang="en-GB" sz="1800"/>
                        <a:t>intelligent reminders and recommendations </a:t>
                      </a:r>
                    </a:p>
                    <a:p>
                      <a:pPr algn="l"/>
                      <a:endParaRPr lang="en-GB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/>
                        <a:t>Generate methods to </a:t>
                      </a:r>
                      <a:r>
                        <a:rPr lang="en-GB"/>
                        <a:t>e</a:t>
                      </a:r>
                      <a:r>
                        <a:rPr lang="en-GB" sz="1800"/>
                        <a:t>ducate the community </a:t>
                      </a:r>
                    </a:p>
                    <a:p>
                      <a:pPr algn="l"/>
                      <a:endParaRPr lang="en-GB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Summary view through charts and graphs.</a:t>
                      </a:r>
                      <a:endParaRPr lang="en-GB"/>
                    </a:p>
                    <a:p>
                      <a:pPr algn="l"/>
                      <a:endParaRPr lang="en-GB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800"/>
                        <a:t>Add, update, delete users daily glucose, insulin, pills information </a:t>
                      </a:r>
                      <a:endParaRPr lang="en-GB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655255"/>
                  </a:ext>
                </a:extLst>
              </a:tr>
              <a:tr h="42955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/>
                        <a:t>Diabetes: 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2355693"/>
                  </a:ext>
                </a:extLst>
              </a:tr>
              <a:tr h="6140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/>
                        <a:t>Glucose Buddy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3641586"/>
                  </a:ext>
                </a:extLst>
              </a:tr>
              <a:tr h="42955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err="1"/>
                        <a:t>mySugr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3765910"/>
                  </a:ext>
                </a:extLst>
              </a:tr>
              <a:tr h="429555">
                <a:tc>
                  <a:txBody>
                    <a:bodyPr/>
                    <a:lstStyle/>
                    <a:p>
                      <a:r>
                        <a:rPr lang="en-US" err="1"/>
                        <a:t>Intelin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4920818"/>
                  </a:ext>
                </a:extLst>
              </a:tr>
              <a:tr h="429555">
                <a:tc>
                  <a:txBody>
                    <a:bodyPr/>
                    <a:lstStyle/>
                    <a:p>
                      <a:r>
                        <a:rPr lang="en-US" err="1"/>
                        <a:t>DiaBeta</a:t>
                      </a:r>
                      <a:endParaRPr lang="en-GB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/>
                        <a:t>✅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/>
                        <a:t>✅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/>
                        <a:t>✅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/>
                        <a:t>✅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/>
                        <a:t>✅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6963457"/>
                  </a:ext>
                </a:extLst>
              </a:tr>
            </a:tbl>
          </a:graphicData>
        </a:graphic>
      </p:graphicFrame>
      <p:sp>
        <p:nvSpPr>
          <p:cNvPr id="4" name="Footer Placeholder 8">
            <a:extLst>
              <a:ext uri="{FF2B5EF4-FFF2-40B4-BE49-F238E27FC236}">
                <a16:creationId xmlns:a16="http://schemas.microsoft.com/office/drawing/2014/main" id="{4838BA00-7512-467A-B3E8-5E4985060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01046" y="6396161"/>
            <a:ext cx="8798860" cy="394368"/>
          </a:xfrm>
        </p:spPr>
        <p:txBody>
          <a:bodyPr/>
          <a:lstStyle/>
          <a:p>
            <a:r>
              <a:rPr lang="en-US"/>
              <a:t>IT19115894 | Jayasekara </a:t>
            </a:r>
            <a:r>
              <a:rPr lang="en-US" err="1"/>
              <a:t>j.t.n.n</a:t>
            </a:r>
            <a:r>
              <a:rPr lang="en-US"/>
              <a:t> 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2798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9E60F-F87F-4F62-B92C-E60AC8CA6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Research Question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595D8-6423-4A13-B8FF-6D2DA7E30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738" y="1939215"/>
            <a:ext cx="7158540" cy="3785724"/>
          </a:xfrm>
        </p:spPr>
        <p:txBody>
          <a:bodyPr>
            <a:normAutofit/>
          </a:bodyPr>
          <a:lstStyle/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>
                <a:ea typeface="Times New Roman" panose="02020603050405020304" pitchFamily="18" charset="0"/>
              </a:rPr>
              <a:t>D</a:t>
            </a:r>
            <a:r>
              <a:rPr lang="en-US" sz="2000">
                <a:effectLst/>
                <a:ea typeface="Times New Roman" panose="02020603050405020304" pitchFamily="18" charset="0"/>
              </a:rPr>
              <a:t>iabetes is becoming more prevalent in </a:t>
            </a:r>
            <a:r>
              <a:rPr lang="en-US" sz="2000">
                <a:ea typeface="Times New Roman" panose="02020603050405020304" pitchFamily="18" charset="0"/>
              </a:rPr>
              <a:t>people's</a:t>
            </a:r>
            <a:r>
              <a:rPr lang="en-US" sz="2000">
                <a:effectLst/>
                <a:ea typeface="Times New Roman" panose="02020603050405020304" pitchFamily="18" charset="0"/>
              </a:rPr>
              <a:t> daily lives. 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>
                <a:ea typeface="Times New Roman" panose="02020603050405020304" pitchFamily="18" charset="0"/>
              </a:rPr>
              <a:t>Diabetes</a:t>
            </a:r>
            <a:r>
              <a:rPr lang="en-US" sz="2000">
                <a:effectLst/>
                <a:ea typeface="Times New Roman" panose="02020603050405020304" pitchFamily="18" charset="0"/>
              </a:rPr>
              <a:t> often have no symptoms at first. 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>
                <a:ea typeface="Times New Roman" panose="02020603050405020304" pitchFamily="18" charset="0"/>
              </a:rPr>
              <a:t>P</a:t>
            </a:r>
            <a:r>
              <a:rPr lang="en-US" sz="2000">
                <a:effectLst/>
                <a:ea typeface="Times New Roman" panose="02020603050405020304" pitchFamily="18" charset="0"/>
              </a:rPr>
              <a:t>rediction of diabetes is important.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>
                <a:ea typeface="Times New Roman" panose="02020603050405020304" pitchFamily="18" charset="0"/>
              </a:rPr>
              <a:t>Diabetes patient having </a:t>
            </a:r>
            <a:r>
              <a:rPr lang="en-GB" sz="2000">
                <a:ea typeface="Times New Roman" panose="02020603050405020304" pitchFamily="18" charset="0"/>
              </a:rPr>
              <a:t>intelligent reminders about time to take medicine, clinic dates and other important facts is also helpful.</a:t>
            </a:r>
            <a:endParaRPr lang="en-US" sz="2000">
              <a:ea typeface="Times New Roman" panose="02020603050405020304" pitchFamily="18" charset="0"/>
            </a:endParaRPr>
          </a:p>
          <a:p>
            <a:endParaRPr lang="en-GB"/>
          </a:p>
        </p:txBody>
      </p:sp>
      <p:pic>
        <p:nvPicPr>
          <p:cNvPr id="5" name="Picture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49BDE0C7-7FA7-4379-AAC2-04B98B8593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1788" y="2000623"/>
            <a:ext cx="3048000" cy="3048000"/>
          </a:xfrm>
          <a:prstGeom prst="rect">
            <a:avLst/>
          </a:prstGeom>
        </p:spPr>
      </p:pic>
      <p:sp>
        <p:nvSpPr>
          <p:cNvPr id="6" name="Footer Placeholder 8">
            <a:extLst>
              <a:ext uri="{FF2B5EF4-FFF2-40B4-BE49-F238E27FC236}">
                <a16:creationId xmlns:a16="http://schemas.microsoft.com/office/drawing/2014/main" id="{F4024A84-CFF3-475A-9607-5A7AB7E3E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01046" y="6396161"/>
            <a:ext cx="8798860" cy="394368"/>
          </a:xfrm>
        </p:spPr>
        <p:txBody>
          <a:bodyPr/>
          <a:lstStyle/>
          <a:p>
            <a:r>
              <a:rPr lang="en-US"/>
              <a:t>IT19115894 | Jayasekara </a:t>
            </a:r>
            <a:r>
              <a:rPr lang="en-US" err="1"/>
              <a:t>j.t.n.n</a:t>
            </a:r>
            <a:r>
              <a:rPr lang="en-US"/>
              <a:t> 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94796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3160E-81FE-48A7-AFF6-C3308CCEE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Specific and Sub Objectives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49AF5-5463-466F-952D-FFB96CEF6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3304" y="1959324"/>
            <a:ext cx="7160717" cy="4023360"/>
          </a:xfrm>
        </p:spPr>
        <p:txBody>
          <a:bodyPr vert="horz" lIns="0" tIns="45720" rIns="0" bIns="45720" rtlCol="0" anchor="t">
            <a:normAutofit/>
          </a:bodyPr>
          <a:lstStyle/>
          <a:p>
            <a:pPr marL="383540"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000"/>
              <a:t>Predicts diabetes using a mobile application.</a:t>
            </a:r>
            <a:endParaRPr lang="en-US"/>
          </a:p>
          <a:p>
            <a:pPr marL="383540"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000"/>
              <a:t>Generates a questionnaire to gather necessary information from the user and analyse answers.</a:t>
            </a:r>
            <a:endParaRPr lang="en-GB" sz="2000">
              <a:cs typeface="Calibri" panose="020F0502020204030204"/>
            </a:endParaRPr>
          </a:p>
          <a:p>
            <a:pPr marL="383540"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000"/>
              <a:t>Provide ability to add, update, delete users' daily glucose, insulin, pills information and generate reports.</a:t>
            </a:r>
            <a:endParaRPr lang="en-GB" sz="2000">
              <a:cs typeface="Calibri"/>
            </a:endParaRPr>
          </a:p>
          <a:p>
            <a:pPr marL="383540"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000"/>
              <a:t>Give reminders and recommendations.</a:t>
            </a:r>
            <a:endParaRPr lang="en-GB" sz="2000">
              <a:cs typeface="Calibri" panose="020F0502020204030204"/>
            </a:endParaRPr>
          </a:p>
          <a:p>
            <a:endParaRPr lang="en-GB"/>
          </a:p>
          <a:p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D3061C-3C63-448C-8636-968AFF6224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3722" y="2073834"/>
            <a:ext cx="3391977" cy="3391977"/>
          </a:xfrm>
          <a:prstGeom prst="rect">
            <a:avLst/>
          </a:prstGeom>
        </p:spPr>
      </p:pic>
      <p:sp>
        <p:nvSpPr>
          <p:cNvPr id="5" name="Footer Placeholder 8">
            <a:extLst>
              <a:ext uri="{FF2B5EF4-FFF2-40B4-BE49-F238E27FC236}">
                <a16:creationId xmlns:a16="http://schemas.microsoft.com/office/drawing/2014/main" id="{B4688880-BCB6-4A47-9A93-4845B8F41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01046" y="6396161"/>
            <a:ext cx="8798860" cy="394368"/>
          </a:xfrm>
        </p:spPr>
        <p:txBody>
          <a:bodyPr/>
          <a:lstStyle/>
          <a:p>
            <a:r>
              <a:rPr lang="en-US"/>
              <a:t>IT19115894 | Jayasekara </a:t>
            </a:r>
            <a:r>
              <a:rPr lang="en-US" err="1"/>
              <a:t>j.t.n.n</a:t>
            </a:r>
            <a:r>
              <a:rPr lang="en-US"/>
              <a:t> 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45915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CD5E8-49D9-4C4C-9F84-E2FCFDD52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FF23B-E4AE-441C-9F59-46DE315E6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0485" y="2129709"/>
            <a:ext cx="5763560" cy="4023360"/>
          </a:xfrm>
        </p:spPr>
        <p:txBody>
          <a:bodyPr>
            <a:normAutofit/>
          </a:bodyPr>
          <a:lstStyle/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Data Analysis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000" b="0" i="0" dirty="0">
                <a:solidFill>
                  <a:srgbClr val="222222"/>
                </a:solidFill>
                <a:effectLst/>
              </a:rPr>
              <a:t>Exploratory data analysis</a:t>
            </a:r>
            <a:endParaRPr lang="en-US" sz="2000" b="0" i="0" dirty="0">
              <a:solidFill>
                <a:srgbClr val="222222"/>
              </a:solidFill>
              <a:effectLst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000" dirty="0"/>
              <a:t>Model Building: Build 4 ML models and select best performing one.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000" dirty="0"/>
              <a:t>Saving Model: Saving the best model to make the prediction from real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F504E5-14CB-4469-AF88-8E3687E0AE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9560" y="2462997"/>
            <a:ext cx="3078291" cy="2050911"/>
          </a:xfrm>
          <a:prstGeom prst="rect">
            <a:avLst/>
          </a:prstGeom>
        </p:spPr>
      </p:pic>
      <p:sp>
        <p:nvSpPr>
          <p:cNvPr id="6" name="Footer Placeholder 8">
            <a:extLst>
              <a:ext uri="{FF2B5EF4-FFF2-40B4-BE49-F238E27FC236}">
                <a16:creationId xmlns:a16="http://schemas.microsoft.com/office/drawing/2014/main" id="{0DA47F1D-4BAD-4463-9985-6F0346AC6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01046" y="6396161"/>
            <a:ext cx="8798860" cy="394368"/>
          </a:xfrm>
        </p:spPr>
        <p:txBody>
          <a:bodyPr/>
          <a:lstStyle/>
          <a:p>
            <a:r>
              <a:rPr lang="en-US" dirty="0"/>
              <a:t>IT19115894 | Jayasekara </a:t>
            </a:r>
            <a:r>
              <a:rPr lang="en-US" dirty="0" err="1"/>
              <a:t>j.t.n.n</a:t>
            </a:r>
            <a:r>
              <a:rPr lang="en-US" dirty="0"/>
              <a:t> | Project ID : 2022-256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49563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7B167-25C5-4079-A081-6EB3A2D60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System Diagram</a:t>
            </a:r>
            <a:endParaRPr lang="en-GB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BB2F6C-D03E-4B85-BAAA-8184BB42AE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635" y="598716"/>
            <a:ext cx="4855436" cy="5493227"/>
          </a:xfr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6859A1B-4A03-498A-B956-0EBEC5B62E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841" y="2417777"/>
            <a:ext cx="4962525" cy="3152775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1ED7E90A-BC42-4DA4-B371-20491C339FCD}"/>
              </a:ext>
            </a:extLst>
          </p:cNvPr>
          <p:cNvSpPr/>
          <p:nvPr/>
        </p:nvSpPr>
        <p:spPr>
          <a:xfrm>
            <a:off x="5452814" y="3578824"/>
            <a:ext cx="1286371" cy="6716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ooter Placeholder 8">
            <a:extLst>
              <a:ext uri="{FF2B5EF4-FFF2-40B4-BE49-F238E27FC236}">
                <a16:creationId xmlns:a16="http://schemas.microsoft.com/office/drawing/2014/main" id="{4C60BFD9-4D3D-4839-B1A9-FAA5F8DB8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01046" y="6396161"/>
            <a:ext cx="8798860" cy="394368"/>
          </a:xfrm>
        </p:spPr>
        <p:txBody>
          <a:bodyPr/>
          <a:lstStyle/>
          <a:p>
            <a:r>
              <a:rPr lang="en-US"/>
              <a:t>IT19115894 | Jayasekara </a:t>
            </a:r>
            <a:r>
              <a:rPr lang="en-US" err="1"/>
              <a:t>j.t.n.n</a:t>
            </a:r>
            <a:r>
              <a:rPr lang="en-US"/>
              <a:t> 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8675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6E023-BCE1-4D57-A65E-52D17F022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And Technologies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D37A9-9187-464A-818A-33B603A47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7482" y="2371664"/>
            <a:ext cx="3561977" cy="2200336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Algorithms</a:t>
            </a:r>
          </a:p>
          <a:p>
            <a:endParaRPr lang="en-US" sz="10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Random Forest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Decision Tree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Support Vector Machine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err="1"/>
              <a:t>XgBoost</a:t>
            </a:r>
            <a:r>
              <a:rPr lang="en-US" sz="2000"/>
              <a:t> Classifier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/>
          </a:p>
          <a:p>
            <a:pPr marL="201168" lvl="1" indent="0">
              <a:buNone/>
            </a:pPr>
            <a:endParaRPr lang="en-GB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9DD513D-4CF1-41AC-A74C-E86C56AB9346}"/>
              </a:ext>
            </a:extLst>
          </p:cNvPr>
          <p:cNvSpPr txBox="1">
            <a:spLocks/>
          </p:cNvSpPr>
          <p:nvPr/>
        </p:nvSpPr>
        <p:spPr>
          <a:xfrm>
            <a:off x="4527176" y="2371664"/>
            <a:ext cx="3561977" cy="2200336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accent2"/>
                </a:solidFill>
              </a:rPr>
              <a:t>Technologies</a:t>
            </a:r>
          </a:p>
          <a:p>
            <a:endParaRPr lang="en-US" sz="10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Machine Learning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Phyton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Flutter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NodeJS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Firebase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/>
          </a:p>
          <a:p>
            <a:pPr marL="201168" lvl="1" indent="0">
              <a:buFont typeface="Calibri" pitchFamily="34" charset="0"/>
              <a:buNone/>
            </a:pPr>
            <a:endParaRPr lang="en-GB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51BD959-008B-42FB-BC4E-4CF65D2F53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2436" y="3993841"/>
            <a:ext cx="1572082" cy="15720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452A57B-1E3B-46A7-9A2A-6B39D8DA1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3381" y="4071720"/>
            <a:ext cx="1416325" cy="1416325"/>
          </a:xfrm>
          <a:prstGeom prst="rect">
            <a:avLst/>
          </a:prstGeom>
        </p:spPr>
      </p:pic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63BC3587-A7FF-4ACE-B6D9-B9723882BF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1221" y="1962389"/>
            <a:ext cx="1700056" cy="1700056"/>
          </a:xfrm>
          <a:prstGeom prst="rect">
            <a:avLst/>
          </a:prstGeom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9F531C0B-85B5-4F9E-ADE2-A254A7F909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9650" y="1962389"/>
            <a:ext cx="1700056" cy="1700056"/>
          </a:xfrm>
          <a:prstGeom prst="rect">
            <a:avLst/>
          </a:prstGeo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506D219-4FFD-4DE5-9B61-8DDAB5B96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01046" y="6396161"/>
            <a:ext cx="8798860" cy="394368"/>
          </a:xfrm>
        </p:spPr>
        <p:txBody>
          <a:bodyPr/>
          <a:lstStyle/>
          <a:p>
            <a:r>
              <a:rPr lang="en-US"/>
              <a:t>IT19115894 | Jayasekara </a:t>
            </a:r>
            <a:r>
              <a:rPr lang="en-US" err="1"/>
              <a:t>j.t.n.n</a:t>
            </a:r>
            <a:r>
              <a:rPr lang="en-US"/>
              <a:t> 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54385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DAAEF-6B90-4C27-8691-898B28E62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>
                <a:cs typeface="Times New Roman" panose="02020603050405020304" pitchFamily="18" charset="0"/>
              </a:rPr>
              <a:t>Requirements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F3B8477-3625-426C-9D0E-8C9ABD5F6FDA}"/>
              </a:ext>
            </a:extLst>
          </p:cNvPr>
          <p:cNvSpPr/>
          <p:nvPr/>
        </p:nvSpPr>
        <p:spPr>
          <a:xfrm>
            <a:off x="901211" y="3739809"/>
            <a:ext cx="2245527" cy="509665"/>
          </a:xfrm>
          <a:prstGeom prst="roundRect">
            <a:avLst/>
          </a:prstGeom>
          <a:solidFill>
            <a:srgbClr val="89FFBE"/>
          </a:solidFill>
          <a:ln>
            <a:solidFill>
              <a:srgbClr val="067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>
                <a:solidFill>
                  <a:schemeClr val="tx1"/>
                </a:solidFill>
                <a:cs typeface="Times New Roman" panose="02020603050405020304" pitchFamily="18" charset="0"/>
              </a:rPr>
              <a:t>Requirements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07ED77D-13BC-4109-9473-152A1069358A}"/>
              </a:ext>
            </a:extLst>
          </p:cNvPr>
          <p:cNvSpPr/>
          <p:nvPr/>
        </p:nvSpPr>
        <p:spPr>
          <a:xfrm>
            <a:off x="3842978" y="2314256"/>
            <a:ext cx="2245527" cy="67081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Non-Functional Requirements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DBF6DA4-0FA8-4533-9EC2-C6DD0C658B7A}"/>
              </a:ext>
            </a:extLst>
          </p:cNvPr>
          <p:cNvSpPr/>
          <p:nvPr/>
        </p:nvSpPr>
        <p:spPr>
          <a:xfrm>
            <a:off x="3842977" y="4947281"/>
            <a:ext cx="2245527" cy="67081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System Requirements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75C37F2-0305-40C4-9EE6-C48E81075395}"/>
              </a:ext>
            </a:extLst>
          </p:cNvPr>
          <p:cNvSpPr/>
          <p:nvPr/>
        </p:nvSpPr>
        <p:spPr>
          <a:xfrm>
            <a:off x="7469099" y="2801429"/>
            <a:ext cx="4043344" cy="5096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Availability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A58AEDF-C645-4E28-8B81-73C601AA0FE4}"/>
              </a:ext>
            </a:extLst>
          </p:cNvPr>
          <p:cNvSpPr/>
          <p:nvPr/>
        </p:nvSpPr>
        <p:spPr>
          <a:xfrm>
            <a:off x="7469098" y="3468492"/>
            <a:ext cx="4043345" cy="5096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Performance</a:t>
            </a:r>
            <a:endParaRPr lang="en-US" sz="280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346C72F-9C03-4DB1-8CCB-F00F26AE648C}"/>
              </a:ext>
            </a:extLst>
          </p:cNvPr>
          <p:cNvSpPr/>
          <p:nvPr/>
        </p:nvSpPr>
        <p:spPr>
          <a:xfrm>
            <a:off x="7469098" y="2104386"/>
            <a:ext cx="4043344" cy="5096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Reliability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B519AF3D-B764-417A-AAA6-15AE358114C0}"/>
              </a:ext>
            </a:extLst>
          </p:cNvPr>
          <p:cNvSpPr/>
          <p:nvPr/>
        </p:nvSpPr>
        <p:spPr>
          <a:xfrm>
            <a:off x="7548612" y="5016612"/>
            <a:ext cx="4043347" cy="53214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Android 8.0 or higher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7342086-4A4D-4894-AC4F-627A38FD6DF0}"/>
              </a:ext>
            </a:extLst>
          </p:cNvPr>
          <p:cNvCxnSpPr>
            <a:stCxn id="7" idx="3"/>
            <a:endCxn id="8" idx="1"/>
          </p:cNvCxnSpPr>
          <p:nvPr/>
        </p:nvCxnSpPr>
        <p:spPr>
          <a:xfrm flipV="1">
            <a:off x="3146738" y="2649662"/>
            <a:ext cx="696240" cy="1344980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E25278E-6919-4ECC-B36B-DFDE7FF17DF0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3146738" y="3994642"/>
            <a:ext cx="696239" cy="1288045"/>
          </a:xfrm>
          <a:prstGeom prst="straightConnector1">
            <a:avLst/>
          </a:prstGeom>
          <a:ln w="28575">
            <a:solidFill>
              <a:srgbClr val="0676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F4E4879-7747-4A11-A0BD-861E0986EBF9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 flipV="1">
            <a:off x="6088505" y="2359219"/>
            <a:ext cx="1380593" cy="290443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E945C0F-F38D-48F4-9203-80A07CDE28E4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6088505" y="2649662"/>
            <a:ext cx="1380594" cy="406600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6A381CB-7E1F-42D0-9547-9B235E568BDC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>
            <a:off x="6088505" y="2649662"/>
            <a:ext cx="1380593" cy="1073663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60D69F0-1DA4-4C07-859A-E9148AC644ED}"/>
              </a:ext>
            </a:extLst>
          </p:cNvPr>
          <p:cNvCxnSpPr>
            <a:cxnSpLocks/>
            <a:stCxn id="9" idx="3"/>
            <a:endCxn id="20" idx="1"/>
          </p:cNvCxnSpPr>
          <p:nvPr/>
        </p:nvCxnSpPr>
        <p:spPr>
          <a:xfrm flipV="1">
            <a:off x="6088504" y="5282686"/>
            <a:ext cx="1460108" cy="1"/>
          </a:xfrm>
          <a:prstGeom prst="straightConnector1">
            <a:avLst/>
          </a:prstGeom>
          <a:ln w="28575">
            <a:solidFill>
              <a:srgbClr val="0676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62003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7332B-70C5-4114-98F5-01F96CD7C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Outcomes</a:t>
            </a:r>
            <a:endParaRPr lang="en-GB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F2376680-6637-4E00-BDBF-8BAE361B9A76}"/>
              </a:ext>
            </a:extLst>
          </p:cNvPr>
          <p:cNvSpPr/>
          <p:nvPr/>
        </p:nvSpPr>
        <p:spPr>
          <a:xfrm>
            <a:off x="920086" y="2487622"/>
            <a:ext cx="2531922" cy="2564865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Predict user’s diabetes accurately using ML algorithms</a:t>
            </a:r>
          </a:p>
        </p:txBody>
      </p:sp>
      <p:sp>
        <p:nvSpPr>
          <p:cNvPr id="8" name="Arrow: Pentagon 7">
            <a:extLst>
              <a:ext uri="{FF2B5EF4-FFF2-40B4-BE49-F238E27FC236}">
                <a16:creationId xmlns:a16="http://schemas.microsoft.com/office/drawing/2014/main" id="{EDBF7C71-67DA-4329-B6A7-7ABC880FD324}"/>
              </a:ext>
            </a:extLst>
          </p:cNvPr>
          <p:cNvSpPr/>
          <p:nvPr/>
        </p:nvSpPr>
        <p:spPr>
          <a:xfrm>
            <a:off x="3552536" y="2487622"/>
            <a:ext cx="2531922" cy="2564865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Provide </a:t>
            </a:r>
          </a:p>
          <a:p>
            <a:r>
              <a:rPr lang="en-GB" sz="1800"/>
              <a:t>intelligent reminders and recommendations </a:t>
            </a:r>
          </a:p>
        </p:txBody>
      </p:sp>
      <p:sp>
        <p:nvSpPr>
          <p:cNvPr id="9" name="Arrow: Pentagon 8">
            <a:extLst>
              <a:ext uri="{FF2B5EF4-FFF2-40B4-BE49-F238E27FC236}">
                <a16:creationId xmlns:a16="http://schemas.microsoft.com/office/drawing/2014/main" id="{77059539-D50F-4A6E-9249-A10F0AECE550}"/>
              </a:ext>
            </a:extLst>
          </p:cNvPr>
          <p:cNvSpPr/>
          <p:nvPr/>
        </p:nvSpPr>
        <p:spPr>
          <a:xfrm>
            <a:off x="6184986" y="2487622"/>
            <a:ext cx="2531922" cy="2564865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/>
              <a:t>Generate reports from user’s diabetes data</a:t>
            </a:r>
          </a:p>
        </p:txBody>
      </p:sp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6572C548-E9C1-43DF-A64E-23FB4AE48041}"/>
              </a:ext>
            </a:extLst>
          </p:cNvPr>
          <p:cNvSpPr/>
          <p:nvPr/>
        </p:nvSpPr>
        <p:spPr>
          <a:xfrm>
            <a:off x="8849807" y="2487622"/>
            <a:ext cx="2531922" cy="2564865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800"/>
              <a:t>Generate method to </a:t>
            </a:r>
            <a:r>
              <a:rPr lang="en-GB"/>
              <a:t>e</a:t>
            </a:r>
            <a:r>
              <a:rPr lang="en-GB" sz="1800"/>
              <a:t>ducate the community (Questionnaire, video etc) </a:t>
            </a:r>
          </a:p>
        </p:txBody>
      </p:sp>
      <p:sp>
        <p:nvSpPr>
          <p:cNvPr id="11" name="Footer Placeholder 8">
            <a:extLst>
              <a:ext uri="{FF2B5EF4-FFF2-40B4-BE49-F238E27FC236}">
                <a16:creationId xmlns:a16="http://schemas.microsoft.com/office/drawing/2014/main" id="{9150E2FF-14B4-4385-89FD-4D312178A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01046" y="6396161"/>
            <a:ext cx="8798860" cy="394368"/>
          </a:xfrm>
        </p:spPr>
        <p:txBody>
          <a:bodyPr/>
          <a:lstStyle/>
          <a:p>
            <a:r>
              <a:rPr lang="en-US"/>
              <a:t>IT19115894 | Jayasekara </a:t>
            </a:r>
            <a:r>
              <a:rPr lang="en-US" err="1"/>
              <a:t>j.t.n.n</a:t>
            </a:r>
            <a:r>
              <a:rPr lang="en-US"/>
              <a:t> 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63128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BC6814-E152-430F-8F42-7533250A45F8}"/>
              </a:ext>
            </a:extLst>
          </p:cNvPr>
          <p:cNvSpPr/>
          <p:nvPr/>
        </p:nvSpPr>
        <p:spPr>
          <a:xfrm>
            <a:off x="1022311" y="1306285"/>
            <a:ext cx="10234464" cy="5679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700FF16-1F46-472F-BD95-3EA423803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2" y="1265363"/>
            <a:ext cx="7023664" cy="2038640"/>
          </a:xfrm>
        </p:spPr>
        <p:txBody>
          <a:bodyPr>
            <a:normAutofit/>
          </a:bodyPr>
          <a:lstStyle/>
          <a:p>
            <a:r>
              <a:rPr lang="en-US" b="1">
                <a:latin typeface="Calibri"/>
                <a:cs typeface="Times New Roman"/>
              </a:rPr>
              <a:t>Recommend Diet Plan and Exercise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C2974C8C-2670-4C00-AF94-E913BA41669F}"/>
              </a:ext>
            </a:extLst>
          </p:cNvPr>
          <p:cNvSpPr txBox="1">
            <a:spLocks/>
          </p:cNvSpPr>
          <p:nvPr/>
        </p:nvSpPr>
        <p:spPr>
          <a:xfrm>
            <a:off x="4283818" y="3553998"/>
            <a:ext cx="7757679" cy="1500187"/>
          </a:xfrm>
          <a:prstGeom prst="rect">
            <a:avLst/>
          </a:prstGeom>
        </p:spPr>
        <p:txBody>
          <a:bodyPr vert="horz" lIns="0" tIns="45720" rIns="0" bIns="45720" rtlCol="0" anchor="t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>
                <a:latin typeface="Calibri Light"/>
                <a:cs typeface="Times New Roman"/>
              </a:rPr>
              <a:t>R.H. Gunasekera</a:t>
            </a:r>
          </a:p>
          <a:p>
            <a:r>
              <a:rPr lang="en-US" sz="2800" b="1">
                <a:latin typeface="Calibri Light"/>
                <a:cs typeface="Times New Roman"/>
              </a:rPr>
              <a:t>IT19184272</a:t>
            </a:r>
          </a:p>
          <a:p>
            <a:r>
              <a:rPr lang="en-US" sz="2800" b="1">
                <a:latin typeface="Calibri Light"/>
                <a:cs typeface="Times New Roman"/>
              </a:rPr>
              <a:t>SE</a:t>
            </a:r>
            <a:endParaRPr lang="en-GB" sz="2800">
              <a:latin typeface="Calibri Light"/>
              <a:cs typeface="Times New Roman"/>
            </a:endParaRP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1D65EA24-2488-4459-8D25-75640928D8F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1" b="2101"/>
          <a:stretch/>
        </p:blipFill>
        <p:spPr>
          <a:xfrm>
            <a:off x="1027233" y="1225903"/>
            <a:ext cx="3030191" cy="3667991"/>
          </a:xfrm>
          <a:prstGeom prst="rect">
            <a:avLst/>
          </a:prstGeom>
        </p:spPr>
      </p:pic>
      <p:sp>
        <p:nvSpPr>
          <p:cNvPr id="8" name="Slide Number Placeholder 9">
            <a:extLst>
              <a:ext uri="{FF2B5EF4-FFF2-40B4-BE49-F238E27FC236}">
                <a16:creationId xmlns:a16="http://schemas.microsoft.com/office/drawing/2014/main" id="{8FE920EE-5737-4C7B-8D8B-4769D1A27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7163" y="6364896"/>
            <a:ext cx="423729" cy="365125"/>
          </a:xfrm>
        </p:spPr>
        <p:txBody>
          <a:bodyPr/>
          <a:lstStyle/>
          <a:p>
            <a:fld id="{330EA680-D336-4FF7-8B7A-9848BB0A1C32}" type="slidenum">
              <a:rPr lang="en-GB" smtClean="0"/>
              <a:t>19</a:t>
            </a:fld>
            <a:endParaRPr lang="en-GB"/>
          </a:p>
        </p:txBody>
      </p:sp>
      <p:sp>
        <p:nvSpPr>
          <p:cNvPr id="10" name="Footer Placeholder 8">
            <a:extLst>
              <a:ext uri="{FF2B5EF4-FFF2-40B4-BE49-F238E27FC236}">
                <a16:creationId xmlns:a16="http://schemas.microsoft.com/office/drawing/2014/main" id="{7A3FC29A-A67B-46BB-A01B-B795AA96B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01046" y="6396161"/>
            <a:ext cx="8798860" cy="394368"/>
          </a:xfrm>
        </p:spPr>
        <p:txBody>
          <a:bodyPr/>
          <a:lstStyle/>
          <a:p>
            <a:r>
              <a:rPr lang="en-US"/>
              <a:t>IT19184272 | R.H. Gunasekera|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2541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DC904-8E28-40AB-8081-1D69EA752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br>
              <a:rPr lang="en-US" sz="5600">
                <a:solidFill>
                  <a:schemeClr val="accent5"/>
                </a:solidFill>
              </a:rPr>
            </a:br>
            <a:br>
              <a:rPr lang="en-US" sz="5600">
                <a:solidFill>
                  <a:schemeClr val="accent5"/>
                </a:solidFill>
              </a:rPr>
            </a:br>
            <a:br>
              <a:rPr lang="en-US" sz="5600">
                <a:solidFill>
                  <a:schemeClr val="accent5"/>
                </a:solidFill>
              </a:rPr>
            </a:br>
            <a:br>
              <a:rPr lang="en-US" sz="5600">
                <a:solidFill>
                  <a:schemeClr val="accent5"/>
                </a:solidFill>
              </a:rPr>
            </a:br>
            <a:br>
              <a:rPr lang="en-US" sz="5600">
                <a:solidFill>
                  <a:schemeClr val="accent5"/>
                </a:solidFill>
              </a:rPr>
            </a:br>
            <a:endParaRPr lang="en-GB" sz="5600">
              <a:solidFill>
                <a:schemeClr val="accent5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006C463-85E9-4F13-A8E3-BD7A606717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0409292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3" name="Picture 12" descr="Text, letter&#10;&#10;Description automatically generated">
            <a:extLst>
              <a:ext uri="{FF2B5EF4-FFF2-40B4-BE49-F238E27FC236}">
                <a16:creationId xmlns:a16="http://schemas.microsoft.com/office/drawing/2014/main" id="{DE4AB45F-8023-4C96-9F2B-18817F2EAB8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073" y="1669357"/>
            <a:ext cx="4715049" cy="342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2813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5088F9E-8574-4F7F-B100-4274BF5D1430}"/>
              </a:ext>
            </a:extLst>
          </p:cNvPr>
          <p:cNvSpPr/>
          <p:nvPr/>
        </p:nvSpPr>
        <p:spPr>
          <a:xfrm>
            <a:off x="1022311" y="1306285"/>
            <a:ext cx="10234464" cy="5679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01CA294-D03C-4CFB-8631-944BE35F8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377" y="387139"/>
            <a:ext cx="3932237" cy="635733"/>
          </a:xfrm>
        </p:spPr>
        <p:txBody>
          <a:bodyPr/>
          <a:lstStyle/>
          <a:p>
            <a:r>
              <a:rPr lang="en-US" sz="3600">
                <a:latin typeface="Product Sans"/>
                <a:ea typeface="+mn-ea"/>
                <a:cs typeface="+mn-cs"/>
              </a:rPr>
              <a:t>Background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2718BA9-5C2A-409C-9080-497D7AD403FF}"/>
              </a:ext>
            </a:extLst>
          </p:cNvPr>
          <p:cNvSpPr txBox="1">
            <a:spLocks/>
          </p:cNvSpPr>
          <p:nvPr/>
        </p:nvSpPr>
        <p:spPr>
          <a:xfrm>
            <a:off x="735980" y="1265275"/>
            <a:ext cx="4254031" cy="4919394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/>
              <a:t>How does diet and exercises affect diabetes</a:t>
            </a:r>
            <a:r>
              <a:rPr lang="en-US" sz="3000">
                <a:latin typeface="Product Sans" panose="020B0403030502040203" pitchFamily="34" charset="0"/>
              </a:rPr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>
                <a:latin typeface="Product Sans" panose="020B0403030502040203" pitchFamily="34" charset="0"/>
              </a:rPr>
              <a:t>What are the factors considering to create diet and exercise plan? </a:t>
            </a:r>
          </a:p>
          <a:p>
            <a:r>
              <a:rPr lang="en-US">
                <a:latin typeface="Product Sans" panose="020B0403030502040203" pitchFamily="34" charset="0"/>
              </a:rPr>
              <a:t>     </a:t>
            </a:r>
            <a:r>
              <a:rPr lang="en-US" sz="2200">
                <a:latin typeface="Product Sans" panose="020B0403030502040203" pitchFamily="34" charset="0"/>
              </a:rPr>
              <a:t>- fasting blood sugar level.</a:t>
            </a:r>
          </a:p>
          <a:p>
            <a:r>
              <a:rPr lang="en-US" sz="2000">
                <a:latin typeface="Product Sans" panose="020B0403030502040203" pitchFamily="34" charset="0"/>
              </a:rPr>
              <a:t>     </a:t>
            </a:r>
            <a:r>
              <a:rPr lang="en-US" sz="2200">
                <a:latin typeface="Product Sans" panose="020B0403030502040203" pitchFamily="34" charset="0"/>
              </a:rPr>
              <a:t>- blood pressure.</a:t>
            </a:r>
          </a:p>
          <a:p>
            <a:r>
              <a:rPr lang="en-US" sz="2000">
                <a:latin typeface="Product Sans" panose="020B0403030502040203" pitchFamily="34" charset="0"/>
              </a:rPr>
              <a:t>     </a:t>
            </a:r>
            <a:r>
              <a:rPr lang="en-US" sz="2200">
                <a:latin typeface="Product Sans" panose="020B0403030502040203" pitchFamily="34" charset="0"/>
              </a:rPr>
              <a:t>- BMI.</a:t>
            </a:r>
          </a:p>
          <a:p>
            <a:r>
              <a:rPr lang="en-US" sz="2000">
                <a:latin typeface="Product Sans" panose="020B0403030502040203" pitchFamily="34" charset="0"/>
              </a:rPr>
              <a:t>     </a:t>
            </a:r>
            <a:r>
              <a:rPr lang="en-US" sz="2200">
                <a:latin typeface="Product Sans" panose="020B0403030502040203" pitchFamily="34" charset="0"/>
              </a:rPr>
              <a:t>- body composition assessment.</a:t>
            </a:r>
          </a:p>
          <a:p>
            <a:r>
              <a:rPr lang="en-US" sz="2000">
                <a:latin typeface="Product Sans" panose="020B0403030502040203" pitchFamily="34" charset="0"/>
              </a:rPr>
              <a:t>     </a:t>
            </a:r>
            <a:r>
              <a:rPr lang="en-US" sz="2200">
                <a:latin typeface="Product Sans" panose="020B0403030502040203" pitchFamily="34" charset="0"/>
              </a:rPr>
              <a:t>- required calorie count per day.</a:t>
            </a:r>
          </a:p>
          <a:p>
            <a:r>
              <a:rPr lang="en-US" sz="2000">
                <a:latin typeface="Product Sans" panose="020B0403030502040203" pitchFamily="34" charset="0"/>
              </a:rPr>
              <a:t>     </a:t>
            </a:r>
            <a:r>
              <a:rPr lang="en-US" sz="2200">
                <a:latin typeface="Product Sans" panose="020B0403030502040203" pitchFamily="34" charset="0"/>
              </a:rPr>
              <a:t>- calorie count of diets.</a:t>
            </a:r>
          </a:p>
          <a:p>
            <a:r>
              <a:rPr lang="en-US" sz="2000">
                <a:latin typeface="Product Sans" panose="020B0403030502040203" pitchFamily="34" charset="0"/>
              </a:rPr>
              <a:t>     </a:t>
            </a:r>
            <a:r>
              <a:rPr lang="en-US" sz="2200">
                <a:latin typeface="Product Sans" panose="020B0403030502040203" pitchFamily="34" charset="0"/>
              </a:rPr>
              <a:t>- calorie burn count of exercises</a:t>
            </a:r>
            <a:r>
              <a:rPr lang="en-US" sz="2200">
                <a:solidFill>
                  <a:srgbClr val="747373"/>
                </a:solidFill>
                <a:latin typeface="Product Sans" panose="020B0403030502040203" pitchFamily="34" charset="0"/>
              </a:rPr>
              <a:t>. </a:t>
            </a:r>
          </a:p>
          <a:p>
            <a:r>
              <a:rPr lang="en-US" sz="2200">
                <a:solidFill>
                  <a:srgbClr val="747373"/>
                </a:solidFill>
                <a:latin typeface="Product Sans" panose="020B0403030502040203" pitchFamily="34" charset="0"/>
              </a:rPr>
              <a:t>     </a:t>
            </a:r>
            <a:endParaRPr lang="en-US">
              <a:solidFill>
                <a:srgbClr val="747373"/>
              </a:solidFill>
              <a:latin typeface="Product Sans" panose="020B0403030502040203" pitchFamily="34" charset="0"/>
            </a:endParaRPr>
          </a:p>
          <a:p>
            <a:pPr marL="0" indent="0">
              <a:buFont typeface="Calibri" panose="020F0502020204030204" pitchFamily="34" charset="0"/>
              <a:buNone/>
            </a:pPr>
            <a:endParaRPr lang="en-US">
              <a:latin typeface="Product Sans" panose="020B0403030502040203" pitchFamily="34" charset="0"/>
            </a:endParaRPr>
          </a:p>
          <a:p>
            <a:endParaRPr lang="en-US">
              <a:latin typeface="Product Sans" panose="020B0403030502040203" pitchFamily="34" charset="0"/>
            </a:endParaRPr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B1CB16F3-2B8A-4A95-9625-31E2CEC98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7163" y="6364896"/>
            <a:ext cx="423729" cy="365125"/>
          </a:xfrm>
        </p:spPr>
        <p:txBody>
          <a:bodyPr/>
          <a:lstStyle/>
          <a:p>
            <a:fld id="{330EA680-D336-4FF7-8B7A-9848BB0A1C32}" type="slidenum">
              <a:rPr lang="en-GB" smtClean="0"/>
              <a:t>20</a:t>
            </a:fld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3EE1F25-9430-4CD6-9807-FE3A1C3021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35103" y="1371863"/>
            <a:ext cx="6187704" cy="3480583"/>
          </a:xfrm>
          <a:prstGeom prst="rect">
            <a:avLst/>
          </a:prstGeom>
        </p:spPr>
      </p:pic>
      <p:sp>
        <p:nvSpPr>
          <p:cNvPr id="11" name="Footer Placeholder 8">
            <a:extLst>
              <a:ext uri="{FF2B5EF4-FFF2-40B4-BE49-F238E27FC236}">
                <a16:creationId xmlns:a16="http://schemas.microsoft.com/office/drawing/2014/main" id="{BB97ACC1-907D-4ACD-BB3E-B08047B7B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01046" y="6396161"/>
            <a:ext cx="8798860" cy="394368"/>
          </a:xfrm>
        </p:spPr>
        <p:txBody>
          <a:bodyPr/>
          <a:lstStyle/>
          <a:p>
            <a:r>
              <a:rPr lang="en-US"/>
              <a:t>IT19184272 | R.H. Gunasekera|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0544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048FD-BCFB-4CD4-B164-ED1547A33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Research Gap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2798EE9-BC66-4600-8C46-2DFE3AEBBD00}"/>
              </a:ext>
            </a:extLst>
          </p:cNvPr>
          <p:cNvSpPr/>
          <p:nvPr/>
        </p:nvSpPr>
        <p:spPr>
          <a:xfrm>
            <a:off x="1009248" y="1597230"/>
            <a:ext cx="10234464" cy="5679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6CE67956-EC27-4A1F-A759-FC85BD5D7E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5585364"/>
              </p:ext>
            </p:extLst>
          </p:nvPr>
        </p:nvGraphicFramePr>
        <p:xfrm>
          <a:off x="1206052" y="1802027"/>
          <a:ext cx="8142343" cy="41016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0790">
                  <a:extLst>
                    <a:ext uri="{9D8B030D-6E8A-4147-A177-3AD203B41FA5}">
                      <a16:colId xmlns:a16="http://schemas.microsoft.com/office/drawing/2014/main" val="1799754022"/>
                    </a:ext>
                  </a:extLst>
                </a:gridCol>
                <a:gridCol w="1302871">
                  <a:extLst>
                    <a:ext uri="{9D8B030D-6E8A-4147-A177-3AD203B41FA5}">
                      <a16:colId xmlns:a16="http://schemas.microsoft.com/office/drawing/2014/main" val="1898771298"/>
                    </a:ext>
                  </a:extLst>
                </a:gridCol>
                <a:gridCol w="1804894">
                  <a:extLst>
                    <a:ext uri="{9D8B030D-6E8A-4147-A177-3AD203B41FA5}">
                      <a16:colId xmlns:a16="http://schemas.microsoft.com/office/drawing/2014/main" val="1990493855"/>
                    </a:ext>
                  </a:extLst>
                </a:gridCol>
                <a:gridCol w="1135529">
                  <a:extLst>
                    <a:ext uri="{9D8B030D-6E8A-4147-A177-3AD203B41FA5}">
                      <a16:colId xmlns:a16="http://schemas.microsoft.com/office/drawing/2014/main" val="839827883"/>
                    </a:ext>
                  </a:extLst>
                </a:gridCol>
                <a:gridCol w="1458259">
                  <a:extLst>
                    <a:ext uri="{9D8B030D-6E8A-4147-A177-3AD203B41FA5}">
                      <a16:colId xmlns:a16="http://schemas.microsoft.com/office/drawing/2014/main" val="3522073916"/>
                    </a:ext>
                  </a:extLst>
                </a:gridCol>
              </a:tblGrid>
              <a:tr h="2000913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Recommended Diet plans</a:t>
                      </a:r>
                      <a:endParaRPr lang="en-GB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Recommended Exercises </a:t>
                      </a:r>
                      <a:endParaRPr lang="en-GB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Digital logbook</a:t>
                      </a:r>
                      <a:endParaRPr lang="en-GB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Diabetes Education</a:t>
                      </a:r>
                      <a:endParaRPr lang="en-GB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9674476"/>
                  </a:ext>
                </a:extLst>
              </a:tr>
              <a:tr h="525183">
                <a:tc>
                  <a:txBody>
                    <a:bodyPr/>
                    <a:lstStyle/>
                    <a:p>
                      <a:r>
                        <a:rPr lang="en-GB"/>
                        <a:t>Diabetes: 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811677"/>
                  </a:ext>
                </a:extLst>
              </a:tr>
              <a:tr h="525183">
                <a:tc>
                  <a:txBody>
                    <a:bodyPr/>
                    <a:lstStyle/>
                    <a:p>
                      <a:r>
                        <a:rPr lang="en-GB"/>
                        <a:t>Glucose Buddy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7462548"/>
                  </a:ext>
                </a:extLst>
              </a:tr>
              <a:tr h="525183">
                <a:tc>
                  <a:txBody>
                    <a:bodyPr/>
                    <a:lstStyle/>
                    <a:p>
                      <a:r>
                        <a:rPr lang="en-US" err="1"/>
                        <a:t>mySugr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8025090"/>
                  </a:ext>
                </a:extLst>
              </a:tr>
              <a:tr h="525183">
                <a:tc>
                  <a:txBody>
                    <a:bodyPr/>
                    <a:lstStyle/>
                    <a:p>
                      <a:r>
                        <a:rPr lang="en-US" err="1"/>
                        <a:t>DiaBeta</a:t>
                      </a:r>
                      <a:endParaRPr lang="en-GB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3218196"/>
                  </a:ext>
                </a:extLst>
              </a:tr>
            </a:tbl>
          </a:graphicData>
        </a:graphic>
      </p:graphicFrame>
      <p:sp>
        <p:nvSpPr>
          <p:cNvPr id="5" name="Footer Placeholder 8">
            <a:extLst>
              <a:ext uri="{FF2B5EF4-FFF2-40B4-BE49-F238E27FC236}">
                <a16:creationId xmlns:a16="http://schemas.microsoft.com/office/drawing/2014/main" id="{BD65E4B1-DE82-45F2-B6A6-E662F5EC0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01046" y="6396161"/>
            <a:ext cx="8798860" cy="394368"/>
          </a:xfrm>
        </p:spPr>
        <p:txBody>
          <a:bodyPr/>
          <a:lstStyle/>
          <a:p>
            <a:r>
              <a:rPr lang="en-US"/>
              <a:t>IT19184272 | R.H. Gunasekera|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2166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3954BB9-4C8C-4D9A-A364-582DD9301703}"/>
              </a:ext>
            </a:extLst>
          </p:cNvPr>
          <p:cNvSpPr/>
          <p:nvPr/>
        </p:nvSpPr>
        <p:spPr>
          <a:xfrm>
            <a:off x="1186917" y="1361924"/>
            <a:ext cx="10234464" cy="5679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35B21D7-B50C-41A9-8341-2B96B9BFF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900" y="339349"/>
            <a:ext cx="4400779" cy="686649"/>
          </a:xfrm>
        </p:spPr>
        <p:txBody>
          <a:bodyPr>
            <a:normAutofit/>
          </a:bodyPr>
          <a:lstStyle/>
          <a:p>
            <a:r>
              <a:rPr lang="en-US" sz="3600">
                <a:latin typeface="Product Sans"/>
                <a:ea typeface="+mn-ea"/>
                <a:cs typeface="+mn-cs"/>
              </a:rPr>
              <a:t>Research Problem 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8114DD4F-1825-47BA-A392-91F47F327745}"/>
              </a:ext>
            </a:extLst>
          </p:cNvPr>
          <p:cNvSpPr txBox="1">
            <a:spLocks/>
          </p:cNvSpPr>
          <p:nvPr/>
        </p:nvSpPr>
        <p:spPr>
          <a:xfrm>
            <a:off x="361669" y="1402278"/>
            <a:ext cx="6153054" cy="4657957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GB" sz="2400"/>
              <a:t>Can people reverse their type 2 diabetes condition </a:t>
            </a:r>
            <a:r>
              <a:rPr lang="en-GB" sz="2400">
                <a:latin typeface="Product Sans" panose="020B0403030502040203" pitchFamily="34" charset="0"/>
              </a:rPr>
              <a:t>with diet and exercise?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400">
              <a:latin typeface="Product Sans" panose="020B0403030502040203" pitchFamily="34" charset="0"/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400">
                <a:latin typeface="Product Sans" panose="020B0403030502040203" pitchFamily="34" charset="0"/>
              </a:rPr>
              <a:t>How to generate personalized diet plan in accordance with required calorie?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2000"/>
          </a:p>
          <a:p>
            <a:pPr lvl="1">
              <a:buFont typeface="Wingdings" panose="05000000000000000000" pitchFamily="2" charset="2"/>
              <a:buChar char="Ø"/>
            </a:pPr>
            <a:r>
              <a:rPr lang="en-GB" sz="2400"/>
              <a:t>How to generate personalized exercises in    accordance with blood glucose level and body  composition assessment?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US"/>
          </a:p>
        </p:txBody>
      </p:sp>
      <p:pic>
        <p:nvPicPr>
          <p:cNvPr id="22" name="Content Placeholder 6">
            <a:extLst>
              <a:ext uri="{FF2B5EF4-FFF2-40B4-BE49-F238E27FC236}">
                <a16:creationId xmlns:a16="http://schemas.microsoft.com/office/drawing/2014/main" id="{5001F514-F5EB-4A08-9B1C-F4510DE503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77585" y="1134907"/>
            <a:ext cx="3094445" cy="3848858"/>
          </a:xfrm>
        </p:spPr>
      </p:pic>
      <p:sp>
        <p:nvSpPr>
          <p:cNvPr id="23" name="Slide Number Placeholder 7">
            <a:extLst>
              <a:ext uri="{FF2B5EF4-FFF2-40B4-BE49-F238E27FC236}">
                <a16:creationId xmlns:a16="http://schemas.microsoft.com/office/drawing/2014/main" id="{3B75D7FE-9CE8-427E-A213-3264D187E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7163" y="6335654"/>
            <a:ext cx="474218" cy="394368"/>
          </a:xfrm>
        </p:spPr>
        <p:txBody>
          <a:bodyPr/>
          <a:lstStyle/>
          <a:p>
            <a:fld id="{330EA680-D336-4FF7-8B7A-9848BB0A1C32}" type="slidenum">
              <a:rPr lang="en-GB" smtClean="0"/>
              <a:t>22</a:t>
            </a:fld>
            <a:endParaRPr lang="en-GB"/>
          </a:p>
        </p:txBody>
      </p: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B31EA4A7-5B6C-4134-9844-D43D167AB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01046" y="6396161"/>
            <a:ext cx="8798860" cy="394368"/>
          </a:xfrm>
        </p:spPr>
        <p:txBody>
          <a:bodyPr/>
          <a:lstStyle/>
          <a:p>
            <a:r>
              <a:rPr lang="en-US"/>
              <a:t>IT19184272 | R.H. Gunasekera|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04544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424B966-0919-47D9-ABE0-1A9913327C85}"/>
              </a:ext>
            </a:extLst>
          </p:cNvPr>
          <p:cNvSpPr/>
          <p:nvPr/>
        </p:nvSpPr>
        <p:spPr>
          <a:xfrm>
            <a:off x="1022311" y="1306285"/>
            <a:ext cx="10234464" cy="5679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C8A87EA-258D-48E4-B7A3-DADFAF17B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527" y="388004"/>
            <a:ext cx="5457573" cy="635733"/>
          </a:xfrm>
        </p:spPr>
        <p:txBody>
          <a:bodyPr>
            <a:normAutofit/>
          </a:bodyPr>
          <a:lstStyle/>
          <a:p>
            <a:r>
              <a:rPr lang="en-US" sz="3600">
                <a:latin typeface="Product Sans"/>
                <a:ea typeface="+mn-ea"/>
                <a:cs typeface="+mn-cs"/>
              </a:rPr>
              <a:t>Specific and Sub Objectives 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88E0927-16C4-47B9-9CC4-0758FD45CC96}"/>
              </a:ext>
            </a:extLst>
          </p:cNvPr>
          <p:cNvSpPr txBox="1">
            <a:spLocks/>
          </p:cNvSpPr>
          <p:nvPr/>
        </p:nvSpPr>
        <p:spPr>
          <a:xfrm>
            <a:off x="499527" y="1306285"/>
            <a:ext cx="7035088" cy="2213545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anose="05000000000000000000" pitchFamily="2" charset="2"/>
              <a:buChar char="Ø"/>
            </a:pPr>
            <a:r>
              <a:rPr lang="en-US" sz="2600"/>
              <a:t>Analyzing body composition assessment.         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600"/>
              <a:t>Entry of c</a:t>
            </a:r>
            <a:r>
              <a:rPr lang="en-US" sz="2600">
                <a:latin typeface="Product Sans" panose="020B0403030502040203" pitchFamily="34" charset="0"/>
              </a:rPr>
              <a:t>alculated calorie count of local cuisines and matching along.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100">
              <a:latin typeface="Product Sans" panose="020B0403030502040203" pitchFamily="34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600">
                <a:latin typeface="Product Sans" panose="020B0403030502040203" pitchFamily="34" charset="0"/>
              </a:rPr>
              <a:t>Entry of exercises and matching along with analyzed body endurance.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US"/>
          </a:p>
          <a:p>
            <a:endParaRPr lang="en-US">
              <a:latin typeface="Product Sans" panose="020B0403030502040203" pitchFamily="34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612B98A-D450-4B44-AD9F-7EA679C3E0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3228" y="3969016"/>
            <a:ext cx="1779490" cy="1779490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E2405CF-6F1A-49CA-8CBE-7A07C8DEE1E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23358" y="3814691"/>
            <a:ext cx="3133432" cy="2088139"/>
          </a:xfrm>
          <a:prstGeom prst="rect">
            <a:avLst/>
          </a:prstGeom>
        </p:spPr>
      </p:pic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D1BABA2F-89C2-47A3-9AB4-0BED09F9A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7163" y="6364896"/>
            <a:ext cx="423729" cy="365125"/>
          </a:xfrm>
        </p:spPr>
        <p:txBody>
          <a:bodyPr/>
          <a:lstStyle/>
          <a:p>
            <a:fld id="{330EA680-D336-4FF7-8B7A-9848BB0A1C32}" type="slidenum">
              <a:rPr lang="en-GB" smtClean="0"/>
              <a:t>23</a:t>
            </a:fld>
            <a:endParaRPr lang="en-GB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F3773F9-4003-4608-B6C7-88D1043D58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19804" y="647650"/>
            <a:ext cx="2532408" cy="2532408"/>
          </a:xfrm>
          <a:prstGeom prst="rect">
            <a:avLst/>
          </a:prstGeom>
        </p:spPr>
      </p:pic>
      <p:pic>
        <p:nvPicPr>
          <p:cNvPr id="15" name="Picture 14" descr="A plate of food&#10;&#10;Description automatically generated with low confidence">
            <a:extLst>
              <a:ext uri="{FF2B5EF4-FFF2-40B4-BE49-F238E27FC236}">
                <a16:creationId xmlns:a16="http://schemas.microsoft.com/office/drawing/2014/main" id="{8B699568-4D9B-492A-8C3E-DDB8ABE98CC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768" y="3835495"/>
            <a:ext cx="2952188" cy="1873172"/>
          </a:xfrm>
          <a:prstGeom prst="rect">
            <a:avLst/>
          </a:prstGeom>
        </p:spPr>
      </p:pic>
      <p:sp>
        <p:nvSpPr>
          <p:cNvPr id="17" name="Footer Placeholder 8">
            <a:extLst>
              <a:ext uri="{FF2B5EF4-FFF2-40B4-BE49-F238E27FC236}">
                <a16:creationId xmlns:a16="http://schemas.microsoft.com/office/drawing/2014/main" id="{6905B57A-5AFF-4AE2-A9DB-265201B1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01046" y="6396161"/>
            <a:ext cx="8798860" cy="394368"/>
          </a:xfrm>
        </p:spPr>
        <p:txBody>
          <a:bodyPr/>
          <a:lstStyle/>
          <a:p>
            <a:r>
              <a:rPr lang="en-US"/>
              <a:t>IT19184272 | R.H. Gunasekera|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72424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CD5E8-49D9-4C4C-9F84-E2FCFDD52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Methodology</a:t>
            </a:r>
            <a:endParaRPr lang="en-GB"/>
          </a:p>
        </p:txBody>
      </p:sp>
      <p:sp>
        <p:nvSpPr>
          <p:cNvPr id="3" name="Footer Placeholder 8">
            <a:extLst>
              <a:ext uri="{FF2B5EF4-FFF2-40B4-BE49-F238E27FC236}">
                <a16:creationId xmlns:a16="http://schemas.microsoft.com/office/drawing/2014/main" id="{647A832C-5A1E-4DD1-ACBE-9914D0B63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01046" y="6396161"/>
            <a:ext cx="8798860" cy="394368"/>
          </a:xfrm>
        </p:spPr>
        <p:txBody>
          <a:bodyPr/>
          <a:lstStyle/>
          <a:p>
            <a:r>
              <a:rPr lang="en-US"/>
              <a:t>IT19184272 | R.H. Gunasekera| Project ID : 2022-256</a:t>
            </a:r>
            <a:endParaRPr lang="en-GB"/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CB0E6B2A-1C9B-408C-9896-645CF0394D27}"/>
              </a:ext>
            </a:extLst>
          </p:cNvPr>
          <p:cNvSpPr txBox="1">
            <a:spLocks/>
          </p:cNvSpPr>
          <p:nvPr/>
        </p:nvSpPr>
        <p:spPr>
          <a:xfrm>
            <a:off x="810408" y="2248716"/>
            <a:ext cx="8082579" cy="2765543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anose="05000000000000000000" pitchFamily="2" charset="2"/>
              <a:buChar char="Ø"/>
            </a:pPr>
            <a:r>
              <a:rPr lang="en-US" sz="2400"/>
              <a:t>Collect necessary information from users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/>
              <a:t>Data Analysis</a:t>
            </a:r>
            <a:endParaRPr lang="en-US" sz="2400">
              <a:latin typeface="Product Sans" panose="020B0403030502040203" pitchFamily="34" charset="0"/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100">
              <a:latin typeface="Product Sans" panose="020B0403030502040203" pitchFamily="34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>
                <a:latin typeface="Product Sans" panose="020B0403030502040203" pitchFamily="34" charset="0"/>
              </a:rPr>
              <a:t>Train Models using various algorithms.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>
                <a:latin typeface="Product Sans" panose="020B0403030502040203" pitchFamily="34" charset="0"/>
              </a:rPr>
              <a:t>Mapping the data with predefined rule into the algorithm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>
                <a:latin typeface="Product Sans" panose="020B0403030502040203" pitchFamily="34" charset="0"/>
              </a:rPr>
              <a:t>Recommended healthy diet and workout plans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2400">
              <a:latin typeface="Product Sans" panose="020B0403030502040203" pitchFamily="34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sz="2800">
              <a:latin typeface="Product Sans" panose="020B0403030502040203" pitchFamily="34" charset="0"/>
            </a:endParaRPr>
          </a:p>
          <a:p>
            <a:pPr marL="0" indent="0">
              <a:buFont typeface="Calibri" panose="020F0502020204030204" pitchFamily="34" charset="0"/>
              <a:buNone/>
            </a:pPr>
            <a:endParaRPr lang="en-US"/>
          </a:p>
          <a:p>
            <a:endParaRPr lang="en-US"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53730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6465CFF-D459-419E-A0CE-593F9087A8F8}"/>
              </a:ext>
            </a:extLst>
          </p:cNvPr>
          <p:cNvSpPr/>
          <p:nvPr/>
        </p:nvSpPr>
        <p:spPr>
          <a:xfrm>
            <a:off x="1022311" y="1306285"/>
            <a:ext cx="10234464" cy="5679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7847832-D1D6-4663-B647-23B27E7E0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340" y="486246"/>
            <a:ext cx="4502773" cy="648093"/>
          </a:xfrm>
        </p:spPr>
        <p:txBody>
          <a:bodyPr>
            <a:noAutofit/>
          </a:bodyPr>
          <a:lstStyle/>
          <a:p>
            <a:r>
              <a:rPr lang="en-US">
                <a:solidFill>
                  <a:schemeClr val="tx1"/>
                </a:solidFill>
                <a:ea typeface="+mn-ea"/>
                <a:cs typeface="+mn-cs"/>
              </a:rPr>
              <a:t>System</a:t>
            </a:r>
            <a:r>
              <a:rPr lang="en-US" b="1">
                <a:solidFill>
                  <a:schemeClr val="tx1"/>
                </a:solidFill>
              </a:rPr>
              <a:t> </a:t>
            </a:r>
            <a:r>
              <a:rPr lang="en-US">
                <a:solidFill>
                  <a:schemeClr val="tx1"/>
                </a:solidFill>
                <a:ea typeface="+mn-ea"/>
                <a:cs typeface="+mn-cs"/>
              </a:rPr>
              <a:t>Diagram</a:t>
            </a:r>
            <a:r>
              <a:rPr lang="en-US" b="1">
                <a:solidFill>
                  <a:schemeClr val="tx1"/>
                </a:solidFill>
              </a:rPr>
              <a:t> </a:t>
            </a:r>
            <a:endParaRPr lang="en-US">
              <a:solidFill>
                <a:schemeClr val="tx1"/>
              </a:solidFill>
              <a:ea typeface="+mn-ea"/>
              <a:cs typeface="+mn-cs"/>
            </a:endParaRPr>
          </a:p>
        </p:txBody>
      </p:sp>
      <p:pic>
        <p:nvPicPr>
          <p:cNvPr id="6" name="Content Placeholder 8">
            <a:extLst>
              <a:ext uri="{FF2B5EF4-FFF2-40B4-BE49-F238E27FC236}">
                <a16:creationId xmlns:a16="http://schemas.microsoft.com/office/drawing/2014/main" id="{8B4EB4AC-BA66-4974-BDAF-7EA139002F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99062" y="521029"/>
            <a:ext cx="7564598" cy="5301874"/>
          </a:xfrm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D4D85EC-E021-4318-A225-9470ED273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7163" y="6364896"/>
            <a:ext cx="423729" cy="365125"/>
          </a:xfrm>
        </p:spPr>
        <p:txBody>
          <a:bodyPr/>
          <a:lstStyle/>
          <a:p>
            <a:fld id="{330EA680-D336-4FF7-8B7A-9848BB0A1C32}" type="slidenum">
              <a:rPr lang="en-GB" smtClean="0"/>
              <a:t>25</a:t>
            </a:fld>
            <a:endParaRPr lang="en-GB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2C40629-3FD1-4606-B33C-0D036DEB4D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5015" y="2659492"/>
            <a:ext cx="5365349" cy="28922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2D2C4823-81F9-453C-B779-5BAA8D4F3AA5}"/>
              </a:ext>
            </a:extLst>
          </p:cNvPr>
          <p:cNvSpPr/>
          <p:nvPr/>
        </p:nvSpPr>
        <p:spPr>
          <a:xfrm rot="10202458">
            <a:off x="5476592" y="3250399"/>
            <a:ext cx="1687156" cy="95175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ooter Placeholder 8">
            <a:extLst>
              <a:ext uri="{FF2B5EF4-FFF2-40B4-BE49-F238E27FC236}">
                <a16:creationId xmlns:a16="http://schemas.microsoft.com/office/drawing/2014/main" id="{0EA81B6B-6E5D-4226-8DF8-6898AC8C2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01046" y="6396161"/>
            <a:ext cx="8798860" cy="394368"/>
          </a:xfrm>
        </p:spPr>
        <p:txBody>
          <a:bodyPr/>
          <a:lstStyle/>
          <a:p>
            <a:r>
              <a:rPr lang="en-US"/>
              <a:t>IT19184272 | R.H. Gunasekera|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30751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>
            <a:extLst>
              <a:ext uri="{FF2B5EF4-FFF2-40B4-BE49-F238E27FC236}">
                <a16:creationId xmlns:a16="http://schemas.microsoft.com/office/drawing/2014/main" id="{43467BD0-3D19-4D6C-9C52-12CA71155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Algorithms And Technologies</a:t>
            </a:r>
            <a:endParaRPr lang="en-GB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81D912C2-63AF-49FB-9417-DFB9A4619D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7482" y="2371664"/>
            <a:ext cx="3561977" cy="2200336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Algorithms</a:t>
            </a:r>
          </a:p>
          <a:p>
            <a:endParaRPr lang="en-US" sz="10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Random Forest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Decision Tree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Support Vector Machine</a:t>
            </a:r>
            <a:endParaRPr lang="en-US"/>
          </a:p>
          <a:p>
            <a:pPr marL="201168" lvl="1" indent="0">
              <a:buNone/>
            </a:pPr>
            <a:endParaRPr lang="en-GB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86C3198-06B1-45AF-84B4-4684711C3689}"/>
              </a:ext>
            </a:extLst>
          </p:cNvPr>
          <p:cNvSpPr txBox="1">
            <a:spLocks/>
          </p:cNvSpPr>
          <p:nvPr/>
        </p:nvSpPr>
        <p:spPr>
          <a:xfrm>
            <a:off x="4527176" y="2371664"/>
            <a:ext cx="3561977" cy="2200336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accent2"/>
                </a:solidFill>
              </a:rPr>
              <a:t>Technologies</a:t>
            </a:r>
          </a:p>
          <a:p>
            <a:endParaRPr lang="en-US" sz="10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Machine Learning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Phyton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Flutter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NodeJS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Firebase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/>
          </a:p>
          <a:p>
            <a:pPr marL="201168" lvl="1" indent="0">
              <a:buFont typeface="Calibri" pitchFamily="34" charset="0"/>
              <a:buNone/>
            </a:pPr>
            <a:endParaRPr lang="en-GB"/>
          </a:p>
        </p:txBody>
      </p:sp>
      <p:pic>
        <p:nvPicPr>
          <p:cNvPr id="30" name="Picture 29" descr="Icon&#10;&#10;Description automatically generated">
            <a:extLst>
              <a:ext uri="{FF2B5EF4-FFF2-40B4-BE49-F238E27FC236}">
                <a16:creationId xmlns:a16="http://schemas.microsoft.com/office/drawing/2014/main" id="{1A9238A0-3C11-40BD-91C1-9E07C3D742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2436" y="3993841"/>
            <a:ext cx="1572082" cy="157208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7428532-CB86-480A-A842-F61511D2C9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3381" y="4071720"/>
            <a:ext cx="1416325" cy="1416325"/>
          </a:xfrm>
          <a:prstGeom prst="rect">
            <a:avLst/>
          </a:prstGeom>
        </p:spPr>
      </p:pic>
      <p:pic>
        <p:nvPicPr>
          <p:cNvPr id="34" name="Picture 33" descr="Icon&#10;&#10;Description automatically generated">
            <a:extLst>
              <a:ext uri="{FF2B5EF4-FFF2-40B4-BE49-F238E27FC236}">
                <a16:creationId xmlns:a16="http://schemas.microsoft.com/office/drawing/2014/main" id="{532AA6B2-3AAB-4642-8ABB-CECE7F9162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1221" y="1962389"/>
            <a:ext cx="1700056" cy="1700056"/>
          </a:xfrm>
          <a:prstGeom prst="rect">
            <a:avLst/>
          </a:prstGeom>
        </p:spPr>
      </p:pic>
      <p:pic>
        <p:nvPicPr>
          <p:cNvPr id="35" name="Picture 34" descr="Logo, company name&#10;&#10;Description automatically generated">
            <a:extLst>
              <a:ext uri="{FF2B5EF4-FFF2-40B4-BE49-F238E27FC236}">
                <a16:creationId xmlns:a16="http://schemas.microsoft.com/office/drawing/2014/main" id="{26134A52-F64F-413D-BBFF-847D9C42ED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9650" y="1962389"/>
            <a:ext cx="1700056" cy="1700056"/>
          </a:xfrm>
          <a:prstGeom prst="rect">
            <a:avLst/>
          </a:prstGeom>
        </p:spPr>
      </p:pic>
      <p:sp>
        <p:nvSpPr>
          <p:cNvPr id="40" name="Footer Placeholder 7">
            <a:extLst>
              <a:ext uri="{FF2B5EF4-FFF2-40B4-BE49-F238E27FC236}">
                <a16:creationId xmlns:a16="http://schemas.microsoft.com/office/drawing/2014/main" id="{8D6D137A-9BAB-4C5F-A216-38394E071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4446181" cy="365125"/>
          </a:xfrm>
        </p:spPr>
        <p:txBody>
          <a:bodyPr/>
          <a:lstStyle/>
          <a:p>
            <a:r>
              <a:rPr lang="en-US"/>
              <a:t>IT19156798 | Ravindu Hasanka V.G.|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9484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DAAEF-6B90-4C27-8691-898B28E62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>
                <a:cs typeface="Times New Roman" panose="02020603050405020304" pitchFamily="18" charset="0"/>
              </a:rPr>
              <a:t>Requirements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F3B8477-3625-426C-9D0E-8C9ABD5F6FDA}"/>
              </a:ext>
            </a:extLst>
          </p:cNvPr>
          <p:cNvSpPr/>
          <p:nvPr/>
        </p:nvSpPr>
        <p:spPr>
          <a:xfrm>
            <a:off x="901211" y="3739809"/>
            <a:ext cx="2245527" cy="509665"/>
          </a:xfrm>
          <a:prstGeom prst="roundRect">
            <a:avLst/>
          </a:prstGeom>
          <a:solidFill>
            <a:srgbClr val="89FFBE"/>
          </a:solidFill>
          <a:ln>
            <a:solidFill>
              <a:srgbClr val="067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>
                <a:solidFill>
                  <a:schemeClr val="tx1"/>
                </a:solidFill>
                <a:cs typeface="Times New Roman" panose="02020603050405020304" pitchFamily="18" charset="0"/>
              </a:rPr>
              <a:t>Requirements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07ED77D-13BC-4109-9473-152A1069358A}"/>
              </a:ext>
            </a:extLst>
          </p:cNvPr>
          <p:cNvSpPr/>
          <p:nvPr/>
        </p:nvSpPr>
        <p:spPr>
          <a:xfrm>
            <a:off x="3842978" y="2314256"/>
            <a:ext cx="2245527" cy="67081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Non-Functional Requirements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DBF6DA4-0FA8-4533-9EC2-C6DD0C658B7A}"/>
              </a:ext>
            </a:extLst>
          </p:cNvPr>
          <p:cNvSpPr/>
          <p:nvPr/>
        </p:nvSpPr>
        <p:spPr>
          <a:xfrm>
            <a:off x="3842977" y="4947281"/>
            <a:ext cx="2245527" cy="67081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System Requirements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75C37F2-0305-40C4-9EE6-C48E81075395}"/>
              </a:ext>
            </a:extLst>
          </p:cNvPr>
          <p:cNvSpPr/>
          <p:nvPr/>
        </p:nvSpPr>
        <p:spPr>
          <a:xfrm>
            <a:off x="7469099" y="2801429"/>
            <a:ext cx="4043344" cy="5096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Availability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A58AEDF-C645-4E28-8B81-73C601AA0FE4}"/>
              </a:ext>
            </a:extLst>
          </p:cNvPr>
          <p:cNvSpPr/>
          <p:nvPr/>
        </p:nvSpPr>
        <p:spPr>
          <a:xfrm>
            <a:off x="7469098" y="3468492"/>
            <a:ext cx="4043345" cy="5096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Performance</a:t>
            </a:r>
            <a:endParaRPr lang="en-US" sz="280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346C72F-9C03-4DB1-8CCB-F00F26AE648C}"/>
              </a:ext>
            </a:extLst>
          </p:cNvPr>
          <p:cNvSpPr/>
          <p:nvPr/>
        </p:nvSpPr>
        <p:spPr>
          <a:xfrm>
            <a:off x="7469098" y="2104386"/>
            <a:ext cx="4043344" cy="5096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Reliability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B519AF3D-B764-417A-AAA6-15AE358114C0}"/>
              </a:ext>
            </a:extLst>
          </p:cNvPr>
          <p:cNvSpPr/>
          <p:nvPr/>
        </p:nvSpPr>
        <p:spPr>
          <a:xfrm>
            <a:off x="7548612" y="5016612"/>
            <a:ext cx="4043347" cy="53214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Android 8.0 or higher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7342086-4A4D-4894-AC4F-627A38FD6DF0}"/>
              </a:ext>
            </a:extLst>
          </p:cNvPr>
          <p:cNvCxnSpPr>
            <a:stCxn id="7" idx="3"/>
            <a:endCxn id="8" idx="1"/>
          </p:cNvCxnSpPr>
          <p:nvPr/>
        </p:nvCxnSpPr>
        <p:spPr>
          <a:xfrm flipV="1">
            <a:off x="3146738" y="2649662"/>
            <a:ext cx="696240" cy="1344980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E25278E-6919-4ECC-B36B-DFDE7FF17DF0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3146738" y="3994642"/>
            <a:ext cx="696239" cy="1288045"/>
          </a:xfrm>
          <a:prstGeom prst="straightConnector1">
            <a:avLst/>
          </a:prstGeom>
          <a:ln w="28575">
            <a:solidFill>
              <a:srgbClr val="0676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F4E4879-7747-4A11-A0BD-861E0986EBF9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 flipV="1">
            <a:off x="6088505" y="2359219"/>
            <a:ext cx="1380593" cy="290443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E945C0F-F38D-48F4-9203-80A07CDE28E4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6088505" y="2649662"/>
            <a:ext cx="1380594" cy="406600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6A381CB-7E1F-42D0-9547-9B235E568BDC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>
            <a:off x="6088505" y="2649662"/>
            <a:ext cx="1380593" cy="1073663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60D69F0-1DA4-4C07-859A-E9148AC644ED}"/>
              </a:ext>
            </a:extLst>
          </p:cNvPr>
          <p:cNvCxnSpPr>
            <a:cxnSpLocks/>
            <a:stCxn id="9" idx="3"/>
            <a:endCxn id="20" idx="1"/>
          </p:cNvCxnSpPr>
          <p:nvPr/>
        </p:nvCxnSpPr>
        <p:spPr>
          <a:xfrm flipV="1">
            <a:off x="6088504" y="5282686"/>
            <a:ext cx="1460108" cy="1"/>
          </a:xfrm>
          <a:prstGeom prst="straightConnector1">
            <a:avLst/>
          </a:prstGeom>
          <a:ln w="28575">
            <a:solidFill>
              <a:srgbClr val="0676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85356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7332B-70C5-4114-98F5-01F96CD7C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Outcomes</a:t>
            </a:r>
            <a:endParaRPr lang="en-GB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F2376680-6637-4E00-BDBF-8BAE361B9A76}"/>
              </a:ext>
            </a:extLst>
          </p:cNvPr>
          <p:cNvSpPr/>
          <p:nvPr/>
        </p:nvSpPr>
        <p:spPr>
          <a:xfrm>
            <a:off x="920086" y="2487622"/>
            <a:ext cx="2531922" cy="2564865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Recommended Personalized Diet Plan</a:t>
            </a:r>
          </a:p>
        </p:txBody>
      </p:sp>
      <p:sp>
        <p:nvSpPr>
          <p:cNvPr id="8" name="Arrow: Pentagon 7">
            <a:extLst>
              <a:ext uri="{FF2B5EF4-FFF2-40B4-BE49-F238E27FC236}">
                <a16:creationId xmlns:a16="http://schemas.microsoft.com/office/drawing/2014/main" id="{EDBF7C71-67DA-4329-B6A7-7ABC880FD324}"/>
              </a:ext>
            </a:extLst>
          </p:cNvPr>
          <p:cNvSpPr/>
          <p:nvPr/>
        </p:nvSpPr>
        <p:spPr>
          <a:xfrm>
            <a:off x="3552536" y="2487622"/>
            <a:ext cx="2531922" cy="2564865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Recommended Personalized Exercise Plan</a:t>
            </a:r>
          </a:p>
        </p:txBody>
      </p:sp>
      <p:sp>
        <p:nvSpPr>
          <p:cNvPr id="9" name="Arrow: Pentagon 8">
            <a:extLst>
              <a:ext uri="{FF2B5EF4-FFF2-40B4-BE49-F238E27FC236}">
                <a16:creationId xmlns:a16="http://schemas.microsoft.com/office/drawing/2014/main" id="{77059539-D50F-4A6E-9249-A10F0AECE550}"/>
              </a:ext>
            </a:extLst>
          </p:cNvPr>
          <p:cNvSpPr/>
          <p:nvPr/>
        </p:nvSpPr>
        <p:spPr>
          <a:xfrm>
            <a:off x="6184986" y="2487622"/>
            <a:ext cx="2531922" cy="2564865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User friendly &amp; easy to use the mobile app.</a:t>
            </a:r>
          </a:p>
        </p:txBody>
      </p:sp>
      <p:sp>
        <p:nvSpPr>
          <p:cNvPr id="11" name="Footer Placeholder 8">
            <a:extLst>
              <a:ext uri="{FF2B5EF4-FFF2-40B4-BE49-F238E27FC236}">
                <a16:creationId xmlns:a16="http://schemas.microsoft.com/office/drawing/2014/main" id="{9150E2FF-14B4-4385-89FD-4D312178A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01046" y="6396161"/>
            <a:ext cx="8798860" cy="394368"/>
          </a:xfrm>
        </p:spPr>
        <p:txBody>
          <a:bodyPr/>
          <a:lstStyle/>
          <a:p>
            <a:r>
              <a:rPr lang="en-US"/>
              <a:t>IT19115894 | Jayasekara </a:t>
            </a:r>
            <a:r>
              <a:rPr lang="en-US" err="1"/>
              <a:t>j.t.n.n</a:t>
            </a:r>
            <a:r>
              <a:rPr lang="en-US"/>
              <a:t> 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15640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227F77E-1AA2-4E8C-8E60-C51D176589D7}"/>
              </a:ext>
            </a:extLst>
          </p:cNvPr>
          <p:cNvSpPr/>
          <p:nvPr/>
        </p:nvSpPr>
        <p:spPr>
          <a:xfrm>
            <a:off x="1022311" y="1306285"/>
            <a:ext cx="10234464" cy="5679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8CC69FF-34FB-4CBA-B49A-88FD66A923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7804" y="1238133"/>
            <a:ext cx="5869640" cy="4040188"/>
          </a:xfrm>
        </p:spPr>
        <p:txBody>
          <a:bodyPr>
            <a:normAutofit fontScale="97500"/>
          </a:bodyPr>
          <a:lstStyle/>
          <a:p>
            <a:pPr>
              <a:lnSpc>
                <a:spcPct val="100000"/>
              </a:lnSpc>
            </a:pPr>
            <a:r>
              <a:rPr lang="en-US" sz="4000" b="1">
                <a:latin typeface="+mn-lt"/>
              </a:rPr>
              <a:t>Identify Health Risk</a:t>
            </a:r>
            <a:br>
              <a:rPr lang="en-US" sz="4000">
                <a:latin typeface="+mn-lt"/>
              </a:rPr>
            </a:br>
            <a:endParaRPr lang="en-US" sz="4000">
              <a:latin typeface="+mn-lt"/>
            </a:endParaRPr>
          </a:p>
          <a:p>
            <a:pPr>
              <a:lnSpc>
                <a:spcPct val="100000"/>
              </a:lnSpc>
            </a:pPr>
            <a:r>
              <a:rPr lang="en-US" sz="3100" b="1" err="1">
                <a:latin typeface="+mn-lt"/>
              </a:rPr>
              <a:t>Ravindu</a:t>
            </a:r>
            <a:r>
              <a:rPr lang="en-US" sz="3100" b="1">
                <a:latin typeface="+mn-lt"/>
              </a:rPr>
              <a:t> Hasanka V.G.</a:t>
            </a:r>
            <a:br>
              <a:rPr lang="en-US" sz="3100" b="1">
                <a:latin typeface="+mn-lt"/>
              </a:rPr>
            </a:br>
            <a:r>
              <a:rPr lang="en-US" sz="3100" b="1">
                <a:latin typeface="+mn-lt"/>
              </a:rPr>
              <a:t>IT19156798</a:t>
            </a:r>
            <a:endParaRPr lang="en-GB" sz="4000" b="1">
              <a:latin typeface="+mn-lt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7AF072F-DD66-425E-91B4-A601106A9F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96166" y="1187696"/>
            <a:ext cx="2771637" cy="3563533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65E97E-C0BF-4F33-BB8D-165B5DC7D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4446181" cy="365125"/>
          </a:xfrm>
        </p:spPr>
        <p:txBody>
          <a:bodyPr/>
          <a:lstStyle/>
          <a:p>
            <a:r>
              <a:rPr lang="en-US"/>
              <a:t>IT19156798 | Ravindu Hasanka V.G.|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3576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07D77-BAA8-4255-A086-4F6750338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Introduction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D9F75-8D3B-489B-A7F1-4F8EB32DA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n-GB" b="1"/>
              <a:t>Why Diabetes Management is important?</a:t>
            </a:r>
          </a:p>
          <a:p>
            <a:pPr lvl="1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en-GB" sz="2000"/>
              <a:t>Diabetics are at a higher risk of developing ailments such as heart disease, renal disease, stroke, vision problems, nerve damage etc.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000"/>
              <a:t>People with better diabetes control, may expect to live active, independent, and vigorous lives. 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000"/>
              <a:t>Diabetes management requires awareness.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en-GB" b="1"/>
              <a:t>What is DiaBeta?</a:t>
            </a:r>
          </a:p>
          <a:p>
            <a:pPr lvl="1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en-GB" sz="2000"/>
              <a:t>DiaBeta is an Intelligent, Secured Smart App for Complete Diabetes Lifestyle Management.</a:t>
            </a:r>
          </a:p>
          <a:p>
            <a:pPr marL="0" indent="0">
              <a:buNone/>
            </a:pPr>
            <a:endParaRPr lang="en-GB" sz="2000"/>
          </a:p>
        </p:txBody>
      </p:sp>
    </p:spTree>
    <p:extLst>
      <p:ext uri="{BB962C8B-B14F-4D97-AF65-F5344CB8AC3E}">
        <p14:creationId xmlns:p14="http://schemas.microsoft.com/office/powerpoint/2010/main" val="460928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38ADD2AD-6E64-4967-B6FF-A177617C8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Research Gap</a:t>
            </a:r>
            <a:br>
              <a:rPr lang="en-US"/>
            </a:br>
            <a:endParaRPr lang="en-GB"/>
          </a:p>
        </p:txBody>
      </p:sp>
      <p:graphicFrame>
        <p:nvGraphicFramePr>
          <p:cNvPr id="14" name="Table 4">
            <a:extLst>
              <a:ext uri="{FF2B5EF4-FFF2-40B4-BE49-F238E27FC236}">
                <a16:creationId xmlns:a16="http://schemas.microsoft.com/office/drawing/2014/main" id="{2558ECD6-8F84-4A6E-A1D2-23FA10980D4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57009" y="1575165"/>
          <a:ext cx="11138941" cy="37076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0010">
                  <a:extLst>
                    <a:ext uri="{9D8B030D-6E8A-4147-A177-3AD203B41FA5}">
                      <a16:colId xmlns:a16="http://schemas.microsoft.com/office/drawing/2014/main" val="1799754022"/>
                    </a:ext>
                  </a:extLst>
                </a:gridCol>
                <a:gridCol w="2098623">
                  <a:extLst>
                    <a:ext uri="{9D8B030D-6E8A-4147-A177-3AD203B41FA5}">
                      <a16:colId xmlns:a16="http://schemas.microsoft.com/office/drawing/2014/main" val="2814859537"/>
                    </a:ext>
                  </a:extLst>
                </a:gridCol>
                <a:gridCol w="2278505">
                  <a:extLst>
                    <a:ext uri="{9D8B030D-6E8A-4147-A177-3AD203B41FA5}">
                      <a16:colId xmlns:a16="http://schemas.microsoft.com/office/drawing/2014/main" val="3522073916"/>
                    </a:ext>
                  </a:extLst>
                </a:gridCol>
                <a:gridCol w="2383436">
                  <a:extLst>
                    <a:ext uri="{9D8B030D-6E8A-4147-A177-3AD203B41FA5}">
                      <a16:colId xmlns:a16="http://schemas.microsoft.com/office/drawing/2014/main" val="3609358688"/>
                    </a:ext>
                  </a:extLst>
                </a:gridCol>
                <a:gridCol w="2488367">
                  <a:extLst>
                    <a:ext uri="{9D8B030D-6E8A-4147-A177-3AD203B41FA5}">
                      <a16:colId xmlns:a16="http://schemas.microsoft.com/office/drawing/2014/main" val="1711143737"/>
                    </a:ext>
                  </a:extLst>
                </a:gridCol>
              </a:tblGrid>
              <a:tr h="1081754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Identify Heart, Eye, Kidney risks.</a:t>
                      </a:r>
                      <a:endParaRPr lang="en-GB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Diabetes Education</a:t>
                      </a:r>
                      <a:endParaRPr lang="en-GB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Keeping patient data secure</a:t>
                      </a:r>
                      <a:endParaRPr lang="en-GB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Generate questionaries and analyze answers.</a:t>
                      </a:r>
                      <a:endParaRPr lang="en-GB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9674476"/>
                  </a:ext>
                </a:extLst>
              </a:tr>
              <a:tr h="525183">
                <a:tc>
                  <a:txBody>
                    <a:bodyPr/>
                    <a:lstStyle/>
                    <a:p>
                      <a:r>
                        <a:rPr lang="en-GB"/>
                        <a:t>Diabetes: 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811677"/>
                  </a:ext>
                </a:extLst>
              </a:tr>
              <a:tr h="525183">
                <a:tc>
                  <a:txBody>
                    <a:bodyPr/>
                    <a:lstStyle/>
                    <a:p>
                      <a:r>
                        <a:rPr lang="en-GB"/>
                        <a:t>Glucose Buddy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7462548"/>
                  </a:ext>
                </a:extLst>
              </a:tr>
              <a:tr h="525183">
                <a:tc>
                  <a:txBody>
                    <a:bodyPr/>
                    <a:lstStyle/>
                    <a:p>
                      <a:r>
                        <a:rPr lang="en-US" err="1"/>
                        <a:t>mySugr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8025090"/>
                  </a:ext>
                </a:extLst>
              </a:tr>
              <a:tr h="525183">
                <a:tc>
                  <a:txBody>
                    <a:bodyPr/>
                    <a:lstStyle/>
                    <a:p>
                      <a:r>
                        <a:rPr lang="en-US" err="1"/>
                        <a:t>Intelin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066632"/>
                  </a:ext>
                </a:extLst>
              </a:tr>
              <a:tr h="525183">
                <a:tc>
                  <a:txBody>
                    <a:bodyPr/>
                    <a:lstStyle/>
                    <a:p>
                      <a:r>
                        <a:rPr lang="en-US" err="1"/>
                        <a:t>DiaBeta</a:t>
                      </a:r>
                      <a:endParaRPr lang="en-GB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3218196"/>
                  </a:ext>
                </a:extLst>
              </a:tr>
            </a:tbl>
          </a:graphicData>
        </a:graphic>
      </p:graphicFrame>
      <p:sp>
        <p:nvSpPr>
          <p:cNvPr id="16" name="Footer Placeholder 7">
            <a:extLst>
              <a:ext uri="{FF2B5EF4-FFF2-40B4-BE49-F238E27FC236}">
                <a16:creationId xmlns:a16="http://schemas.microsoft.com/office/drawing/2014/main" id="{ABCDDD36-C4B1-4B11-8083-D6BE874C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4446181" cy="365125"/>
          </a:xfrm>
        </p:spPr>
        <p:txBody>
          <a:bodyPr/>
          <a:lstStyle/>
          <a:p>
            <a:r>
              <a:rPr lang="en-US"/>
              <a:t>IT19156798 | Ravindu Hasanka V.G.|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83984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9E60F-F87F-4F62-B92C-E60AC8CA6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Research Question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595D8-6423-4A13-B8FF-6D2DA7E30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379" y="2109600"/>
            <a:ext cx="6602880" cy="3785724"/>
          </a:xfrm>
        </p:spPr>
        <p:txBody>
          <a:bodyPr>
            <a:normAutofit/>
          </a:bodyPr>
          <a:lstStyle/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/>
              <a:t>As people's standard of living rises, diabetes becomes more prevalent in their daily lives.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/>
              <a:t>People with diabetes are often at risk for health risks.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/>
              <a:t>Therefore, the potential health risk of diabetes is important, and it would be very useful if the user could use a mobile app to identify the potential health risk of their diabetes.</a:t>
            </a:r>
            <a:endParaRPr lang="en-GB" sz="2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275818-1957-43AF-BFBF-7590D612ED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890785" y="2109600"/>
            <a:ext cx="3678836" cy="3678836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93A37E-0A5B-4662-A316-4BEF952E9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4446181" cy="365125"/>
          </a:xfrm>
        </p:spPr>
        <p:txBody>
          <a:bodyPr/>
          <a:lstStyle/>
          <a:p>
            <a:r>
              <a:rPr lang="en-US"/>
              <a:t>IT19156798 | Ravindu Hasanka V.G.|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71204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3160E-81FE-48A7-AFF6-C3308CCEE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Objectives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49AF5-5463-466F-952D-FFB96CEF6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218544"/>
            <a:ext cx="10058400" cy="3650550"/>
          </a:xfrm>
        </p:spPr>
        <p:txBody>
          <a:bodyPr>
            <a:normAutofit/>
          </a:bodyPr>
          <a:lstStyle/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/>
              <a:t>Using a mobile app makes it easy to identify the health risks of diabetes.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/>
              <a:t>Generates a questionnaire to gather the required information from the user and to analyze the answers in the questionnaire.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/>
              <a:t>Prevent risk of Health.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000"/>
              <a:t>Handle the automating algorithm</a:t>
            </a:r>
          </a:p>
        </p:txBody>
      </p:sp>
      <p:pic>
        <p:nvPicPr>
          <p:cNvPr id="5" name="Picture 4" descr="A green sign with white lettering&#10;&#10;Description automatically generated with low confidence">
            <a:extLst>
              <a:ext uri="{FF2B5EF4-FFF2-40B4-BE49-F238E27FC236}">
                <a16:creationId xmlns:a16="http://schemas.microsoft.com/office/drawing/2014/main" id="{2B446EEF-52A7-409B-93DB-9F594CD9AE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188408" y="3414486"/>
            <a:ext cx="4458949" cy="29726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99079DE-6E68-45D4-AEA2-7F5FC905B818}"/>
              </a:ext>
            </a:extLst>
          </p:cNvPr>
          <p:cNvSpPr txBox="1"/>
          <p:nvPr/>
        </p:nvSpPr>
        <p:spPr>
          <a:xfrm>
            <a:off x="952500" y="6858000"/>
            <a:ext cx="10287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www.picserver.org/highway-signs2/o/objectives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sa/3.0/"/>
              </a:rPr>
              <a:t>CC BY-SA</a:t>
            </a:r>
            <a:endParaRPr lang="en-US" sz="900"/>
          </a:p>
        </p:txBody>
      </p: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671E8B22-F8CD-4C53-BC5D-7AC2999D4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4446181" cy="365125"/>
          </a:xfrm>
        </p:spPr>
        <p:txBody>
          <a:bodyPr/>
          <a:lstStyle/>
          <a:p>
            <a:r>
              <a:rPr lang="en-US"/>
              <a:t>IT19156798 | Ravindu Hasanka V.G.|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59321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CD5E8-49D9-4C4C-9F84-E2FCFDD52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Methodology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FF23B-E4AE-441C-9F59-46DE315E6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68463"/>
            <a:ext cx="10058400" cy="4023360"/>
          </a:xfrm>
        </p:spPr>
        <p:txBody>
          <a:bodyPr/>
          <a:lstStyle/>
          <a:p>
            <a:pPr lvl="0" defTabSz="457200">
              <a:lnSpc>
                <a:spcPct val="150000"/>
              </a:lnSpc>
              <a:spcBef>
                <a:spcPts val="1000"/>
              </a:spcBef>
              <a:buClr>
                <a:srgbClr val="D34817"/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000">
                <a:cs typeface="Arial" panose="020B0604020202020204" pitchFamily="34" charset="0"/>
              </a:rPr>
              <a:t>The dataset was randomly partitioned into training set and testing set using train. </a:t>
            </a:r>
          </a:p>
          <a:p>
            <a:pPr lvl="0" defTabSz="457200">
              <a:lnSpc>
                <a:spcPct val="150000"/>
              </a:lnSpc>
              <a:spcBef>
                <a:spcPts val="1000"/>
              </a:spcBef>
              <a:buClr>
                <a:srgbClr val="D34817"/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000">
                <a:cs typeface="Arial" panose="020B0604020202020204" pitchFamily="34" charset="0"/>
              </a:rPr>
              <a:t>Models are trained using various algorithms using entire training set.</a:t>
            </a:r>
          </a:p>
          <a:p>
            <a:pPr lvl="0" defTabSz="457200">
              <a:lnSpc>
                <a:spcPct val="150000"/>
              </a:lnSpc>
              <a:spcBef>
                <a:spcPts val="1000"/>
              </a:spcBef>
              <a:buClr>
                <a:srgbClr val="D34817"/>
              </a:buClr>
              <a:buSzPct val="80000"/>
              <a:buFont typeface="Wingdings" panose="05000000000000000000" pitchFamily="2" charset="2"/>
              <a:buChar char="Ø"/>
            </a:pPr>
            <a:r>
              <a:rPr lang="en-US">
                <a:cs typeface="Arial" panose="020B0604020202020204" pitchFamily="34" charset="0"/>
              </a:rPr>
              <a:t>D</a:t>
            </a:r>
            <a:r>
              <a:rPr lang="en-US" sz="2000">
                <a:cs typeface="Arial" panose="020B0604020202020204" pitchFamily="34" charset="0"/>
              </a:rPr>
              <a:t>ata is fed into each trained model to measure model performance.</a:t>
            </a:r>
          </a:p>
          <a:p>
            <a:pPr lvl="0" defTabSz="457200">
              <a:lnSpc>
                <a:spcPct val="150000"/>
              </a:lnSpc>
              <a:spcBef>
                <a:spcPts val="1000"/>
              </a:spcBef>
              <a:buClr>
                <a:srgbClr val="D34817"/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000">
                <a:cs typeface="Arial" panose="020B0604020202020204" pitchFamily="34" charset="0"/>
              </a:rPr>
              <a:t>Identify which organ has the highest health risk in current status.</a:t>
            </a:r>
          </a:p>
          <a:p>
            <a:pPr marL="342900" lvl="0" indent="-342900" defTabSz="457200">
              <a:spcBef>
                <a:spcPts val="1000"/>
              </a:spcBef>
              <a:buClr>
                <a:srgbClr val="D34817"/>
              </a:buClr>
              <a:buSzPct val="80000"/>
              <a:buFont typeface="Wingdings 3" charset="2"/>
              <a:buChar char=""/>
            </a:pPr>
            <a:endParaRPr lang="en-GB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6D550548-4210-458D-8928-23F675E39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4446181" cy="365125"/>
          </a:xfrm>
        </p:spPr>
        <p:txBody>
          <a:bodyPr/>
          <a:lstStyle/>
          <a:p>
            <a:r>
              <a:rPr lang="en-US"/>
              <a:t>IT19156798 | Ravindu Hasanka V.G.|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14497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89978-F01E-4DD3-B112-8BBCB09C7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831" y="2828043"/>
            <a:ext cx="4103502" cy="748348"/>
          </a:xfrm>
        </p:spPr>
        <p:txBody>
          <a:bodyPr/>
          <a:lstStyle/>
          <a:p>
            <a:r>
              <a:rPr lang="en-US"/>
              <a:t>Design Diagram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6DBE852-8328-4A6A-A227-1F001AA593DF}"/>
              </a:ext>
            </a:extLst>
          </p:cNvPr>
          <p:cNvSpPr/>
          <p:nvPr/>
        </p:nvSpPr>
        <p:spPr>
          <a:xfrm>
            <a:off x="1034321" y="1603948"/>
            <a:ext cx="4103502" cy="2548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C972F0-C5AB-4059-BD4E-19E7F23F3C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37823" y="240841"/>
            <a:ext cx="6214732" cy="6084238"/>
          </a:xfrm>
        </p:spPr>
      </p:pic>
      <p:sp>
        <p:nvSpPr>
          <p:cNvPr id="21" name="Footer Placeholder 7">
            <a:extLst>
              <a:ext uri="{FF2B5EF4-FFF2-40B4-BE49-F238E27FC236}">
                <a16:creationId xmlns:a16="http://schemas.microsoft.com/office/drawing/2014/main" id="{F2FD3082-AC70-4904-966B-5741184ED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4446181" cy="365125"/>
          </a:xfrm>
        </p:spPr>
        <p:txBody>
          <a:bodyPr/>
          <a:lstStyle/>
          <a:p>
            <a:r>
              <a:rPr lang="en-US"/>
              <a:t>IT19156798 | Ravindu Hasanka V.G.|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17586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>
            <a:extLst>
              <a:ext uri="{FF2B5EF4-FFF2-40B4-BE49-F238E27FC236}">
                <a16:creationId xmlns:a16="http://schemas.microsoft.com/office/drawing/2014/main" id="{43467BD0-3D19-4D6C-9C52-12CA71155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Algorithms And Technologies</a:t>
            </a:r>
            <a:endParaRPr lang="en-GB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81D912C2-63AF-49FB-9417-DFB9A4619D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7482" y="2371664"/>
            <a:ext cx="3561977" cy="2200336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Algorithms</a:t>
            </a:r>
          </a:p>
          <a:p>
            <a:endParaRPr lang="en-US" sz="10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Random Forest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Decision Tree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Support Vector Machine</a:t>
            </a:r>
            <a:endParaRPr lang="en-US"/>
          </a:p>
          <a:p>
            <a:pPr marL="201168" lvl="1" indent="0">
              <a:buNone/>
            </a:pPr>
            <a:endParaRPr lang="en-GB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86C3198-06B1-45AF-84B4-4684711C3689}"/>
              </a:ext>
            </a:extLst>
          </p:cNvPr>
          <p:cNvSpPr txBox="1">
            <a:spLocks/>
          </p:cNvSpPr>
          <p:nvPr/>
        </p:nvSpPr>
        <p:spPr>
          <a:xfrm>
            <a:off x="4527176" y="2371664"/>
            <a:ext cx="3561977" cy="2200336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accent2"/>
                </a:solidFill>
              </a:rPr>
              <a:t>Technologies</a:t>
            </a:r>
          </a:p>
          <a:p>
            <a:endParaRPr lang="en-US" sz="10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Machine Learning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Phyton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Flutter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NodeJS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/>
              <a:t>Firebase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/>
          </a:p>
          <a:p>
            <a:pPr marL="201168" lvl="1" indent="0">
              <a:buFont typeface="Calibri" pitchFamily="34" charset="0"/>
              <a:buNone/>
            </a:pPr>
            <a:endParaRPr lang="en-GB"/>
          </a:p>
        </p:txBody>
      </p:sp>
      <p:pic>
        <p:nvPicPr>
          <p:cNvPr id="30" name="Picture 29" descr="Icon&#10;&#10;Description automatically generated">
            <a:extLst>
              <a:ext uri="{FF2B5EF4-FFF2-40B4-BE49-F238E27FC236}">
                <a16:creationId xmlns:a16="http://schemas.microsoft.com/office/drawing/2014/main" id="{1A9238A0-3C11-40BD-91C1-9E07C3D742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2436" y="3993841"/>
            <a:ext cx="1572082" cy="157208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7428532-CB86-480A-A842-F61511D2C9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3381" y="4071720"/>
            <a:ext cx="1416325" cy="1416325"/>
          </a:xfrm>
          <a:prstGeom prst="rect">
            <a:avLst/>
          </a:prstGeom>
        </p:spPr>
      </p:pic>
      <p:pic>
        <p:nvPicPr>
          <p:cNvPr id="34" name="Picture 33" descr="Icon&#10;&#10;Description automatically generated">
            <a:extLst>
              <a:ext uri="{FF2B5EF4-FFF2-40B4-BE49-F238E27FC236}">
                <a16:creationId xmlns:a16="http://schemas.microsoft.com/office/drawing/2014/main" id="{532AA6B2-3AAB-4642-8ABB-CECE7F9162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1221" y="1962389"/>
            <a:ext cx="1700056" cy="1700056"/>
          </a:xfrm>
          <a:prstGeom prst="rect">
            <a:avLst/>
          </a:prstGeom>
        </p:spPr>
      </p:pic>
      <p:pic>
        <p:nvPicPr>
          <p:cNvPr id="35" name="Picture 34" descr="Logo, company name&#10;&#10;Description automatically generated">
            <a:extLst>
              <a:ext uri="{FF2B5EF4-FFF2-40B4-BE49-F238E27FC236}">
                <a16:creationId xmlns:a16="http://schemas.microsoft.com/office/drawing/2014/main" id="{26134A52-F64F-413D-BBFF-847D9C42ED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9650" y="1962389"/>
            <a:ext cx="1700056" cy="1700056"/>
          </a:xfrm>
          <a:prstGeom prst="rect">
            <a:avLst/>
          </a:prstGeom>
        </p:spPr>
      </p:pic>
      <p:sp>
        <p:nvSpPr>
          <p:cNvPr id="40" name="Footer Placeholder 7">
            <a:extLst>
              <a:ext uri="{FF2B5EF4-FFF2-40B4-BE49-F238E27FC236}">
                <a16:creationId xmlns:a16="http://schemas.microsoft.com/office/drawing/2014/main" id="{8D6D137A-9BAB-4C5F-A216-38394E071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4446181" cy="365125"/>
          </a:xfrm>
        </p:spPr>
        <p:txBody>
          <a:bodyPr/>
          <a:lstStyle/>
          <a:p>
            <a:r>
              <a:rPr lang="en-US"/>
              <a:t>IT19156798 | Ravindu Hasanka V.G.|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59237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DAAEF-6B90-4C27-8691-898B28E62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>
                <a:cs typeface="Times New Roman" panose="02020603050405020304" pitchFamily="18" charset="0"/>
              </a:rPr>
              <a:t>Requirements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F3B8477-3625-426C-9D0E-8C9ABD5F6FDA}"/>
              </a:ext>
            </a:extLst>
          </p:cNvPr>
          <p:cNvSpPr/>
          <p:nvPr/>
        </p:nvSpPr>
        <p:spPr>
          <a:xfrm>
            <a:off x="901211" y="3739809"/>
            <a:ext cx="2245527" cy="509665"/>
          </a:xfrm>
          <a:prstGeom prst="roundRect">
            <a:avLst/>
          </a:prstGeom>
          <a:solidFill>
            <a:srgbClr val="89FFBE"/>
          </a:solidFill>
          <a:ln>
            <a:solidFill>
              <a:srgbClr val="067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>
                <a:solidFill>
                  <a:schemeClr val="tx1"/>
                </a:solidFill>
                <a:cs typeface="Times New Roman" panose="02020603050405020304" pitchFamily="18" charset="0"/>
              </a:rPr>
              <a:t>Requirements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07ED77D-13BC-4109-9473-152A1069358A}"/>
              </a:ext>
            </a:extLst>
          </p:cNvPr>
          <p:cNvSpPr/>
          <p:nvPr/>
        </p:nvSpPr>
        <p:spPr>
          <a:xfrm>
            <a:off x="3842978" y="2314256"/>
            <a:ext cx="2245527" cy="67081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Non-Functional Requirements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DBF6DA4-0FA8-4533-9EC2-C6DD0C658B7A}"/>
              </a:ext>
            </a:extLst>
          </p:cNvPr>
          <p:cNvSpPr/>
          <p:nvPr/>
        </p:nvSpPr>
        <p:spPr>
          <a:xfrm>
            <a:off x="3842977" y="4947281"/>
            <a:ext cx="2245527" cy="67081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System Requirements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75C37F2-0305-40C4-9EE6-C48E81075395}"/>
              </a:ext>
            </a:extLst>
          </p:cNvPr>
          <p:cNvSpPr/>
          <p:nvPr/>
        </p:nvSpPr>
        <p:spPr>
          <a:xfrm>
            <a:off x="7469099" y="2801429"/>
            <a:ext cx="4043344" cy="5096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Availability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A58AEDF-C645-4E28-8B81-73C601AA0FE4}"/>
              </a:ext>
            </a:extLst>
          </p:cNvPr>
          <p:cNvSpPr/>
          <p:nvPr/>
        </p:nvSpPr>
        <p:spPr>
          <a:xfrm>
            <a:off x="7469098" y="3468492"/>
            <a:ext cx="4043345" cy="5096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Performance</a:t>
            </a:r>
            <a:endParaRPr lang="en-US" sz="280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346C72F-9C03-4DB1-8CCB-F00F26AE648C}"/>
              </a:ext>
            </a:extLst>
          </p:cNvPr>
          <p:cNvSpPr/>
          <p:nvPr/>
        </p:nvSpPr>
        <p:spPr>
          <a:xfrm>
            <a:off x="7469098" y="2104386"/>
            <a:ext cx="4043344" cy="5096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Reliability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B519AF3D-B764-417A-AAA6-15AE358114C0}"/>
              </a:ext>
            </a:extLst>
          </p:cNvPr>
          <p:cNvSpPr/>
          <p:nvPr/>
        </p:nvSpPr>
        <p:spPr>
          <a:xfrm>
            <a:off x="7548612" y="5016612"/>
            <a:ext cx="4043347" cy="53214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Android 8.0 or higher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7342086-4A4D-4894-AC4F-627A38FD6DF0}"/>
              </a:ext>
            </a:extLst>
          </p:cNvPr>
          <p:cNvCxnSpPr>
            <a:stCxn id="7" idx="3"/>
            <a:endCxn id="8" idx="1"/>
          </p:cNvCxnSpPr>
          <p:nvPr/>
        </p:nvCxnSpPr>
        <p:spPr>
          <a:xfrm flipV="1">
            <a:off x="3146738" y="2649662"/>
            <a:ext cx="696240" cy="1344980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E25278E-6919-4ECC-B36B-DFDE7FF17DF0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3146738" y="3994642"/>
            <a:ext cx="696239" cy="1288045"/>
          </a:xfrm>
          <a:prstGeom prst="straightConnector1">
            <a:avLst/>
          </a:prstGeom>
          <a:ln w="28575">
            <a:solidFill>
              <a:srgbClr val="0676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F4E4879-7747-4A11-A0BD-861E0986EBF9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 flipV="1">
            <a:off x="6088505" y="2359219"/>
            <a:ext cx="1380593" cy="290443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E945C0F-F38D-48F4-9203-80A07CDE28E4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6088505" y="2649662"/>
            <a:ext cx="1380594" cy="406600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6A381CB-7E1F-42D0-9547-9B235E568BDC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>
            <a:off x="6088505" y="2649662"/>
            <a:ext cx="1380593" cy="1073663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60D69F0-1DA4-4C07-859A-E9148AC644ED}"/>
              </a:ext>
            </a:extLst>
          </p:cNvPr>
          <p:cNvCxnSpPr>
            <a:cxnSpLocks/>
            <a:stCxn id="9" idx="3"/>
            <a:endCxn id="20" idx="1"/>
          </p:cNvCxnSpPr>
          <p:nvPr/>
        </p:nvCxnSpPr>
        <p:spPr>
          <a:xfrm flipV="1">
            <a:off x="6088504" y="5282686"/>
            <a:ext cx="1460108" cy="1"/>
          </a:xfrm>
          <a:prstGeom prst="straightConnector1">
            <a:avLst/>
          </a:prstGeom>
          <a:ln w="28575">
            <a:solidFill>
              <a:srgbClr val="0676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Footer Placeholder 7">
            <a:extLst>
              <a:ext uri="{FF2B5EF4-FFF2-40B4-BE49-F238E27FC236}">
                <a16:creationId xmlns:a16="http://schemas.microsoft.com/office/drawing/2014/main" id="{41F8FE71-AC90-4ADB-859B-87F0274AE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4446181" cy="365125"/>
          </a:xfrm>
        </p:spPr>
        <p:txBody>
          <a:bodyPr/>
          <a:lstStyle/>
          <a:p>
            <a:r>
              <a:rPr lang="en-US"/>
              <a:t>IT19156798 | Ravindu Hasanka V.G.|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80298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7332B-70C5-4114-98F5-01F96CD7C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Outcomes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38327-F2A1-446E-B455-E4775A976D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/>
              <a:t>Preparation of a questionnaire distributed to the public regarding the acquisition of knowledge on diabetes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/>
              <a:t>Identify which organ has the highest health risk in current status.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/>
              <a:t>Enhance the reliability.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/>
              <a:t>User friendly &amp; easy to use the mobile app.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/>
          </a:p>
          <a:p>
            <a:pPr>
              <a:buFont typeface="Wingdings" panose="05000000000000000000" pitchFamily="2" charset="2"/>
              <a:buChar char="Ø"/>
            </a:pPr>
            <a:endParaRPr lang="en-US"/>
          </a:p>
          <a:p>
            <a:endParaRPr lang="en-GB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EBD53E3D-EF85-4A9E-B38C-F7E5A4CE4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4446181" cy="365125"/>
          </a:xfrm>
        </p:spPr>
        <p:txBody>
          <a:bodyPr/>
          <a:lstStyle/>
          <a:p>
            <a:r>
              <a:rPr lang="en-US"/>
              <a:t>IT19156798 | Ravindu Hasanka V.G.|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48430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14AE4E-3949-44A7-A90D-09E8CE4F7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563" y="1162718"/>
            <a:ext cx="4070472" cy="404032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D6AB30F-8155-4833-9A24-C41C2A66FA89}"/>
              </a:ext>
            </a:extLst>
          </p:cNvPr>
          <p:cNvSpPr txBox="1">
            <a:spLocks/>
          </p:cNvSpPr>
          <p:nvPr/>
        </p:nvSpPr>
        <p:spPr>
          <a:xfrm>
            <a:off x="5826975" y="1162718"/>
            <a:ext cx="5869640" cy="4040188"/>
          </a:xfrm>
          <a:prstGeom prst="rect">
            <a:avLst/>
          </a:prstGeom>
        </p:spPr>
        <p:txBody>
          <a:bodyPr lIns="91440" tIns="45720" rIns="91440" bIns="45720" anchor="t">
            <a:normAutofit fontScale="975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sz="4000" b="1"/>
              <a:t>SpO2, Heart Rate, Glucose Level Monitoring</a:t>
            </a:r>
          </a:p>
          <a:p>
            <a:pPr>
              <a:lnSpc>
                <a:spcPct val="100000"/>
              </a:lnSpc>
            </a:pPr>
            <a:r>
              <a:rPr lang="en-US" sz="3100" b="1" err="1"/>
              <a:t>Hasintha</a:t>
            </a:r>
            <a:r>
              <a:rPr lang="en-US" sz="3100" b="1"/>
              <a:t> </a:t>
            </a:r>
            <a:r>
              <a:rPr lang="en-US" sz="3100" b="1" err="1"/>
              <a:t>Kashmika</a:t>
            </a:r>
            <a:r>
              <a:rPr lang="en-US" sz="3100" b="1"/>
              <a:t> H.B.G</a:t>
            </a:r>
            <a:br>
              <a:rPr lang="en-US" sz="3100" b="1"/>
            </a:br>
            <a:r>
              <a:rPr lang="en-US" sz="3100" b="1"/>
              <a:t>IT19115962</a:t>
            </a:r>
            <a:endParaRPr lang="en-US" sz="3100" b="1">
              <a:ea typeface="Calibri"/>
              <a:cs typeface="Calibri"/>
            </a:endParaRPr>
          </a:p>
          <a:p>
            <a:r>
              <a:rPr lang="en-US" sz="3100" b="1"/>
              <a:t>CSNE</a:t>
            </a:r>
            <a:endParaRPr lang="en-GB" sz="4000" b="1"/>
          </a:p>
        </p:txBody>
      </p:sp>
      <p:sp>
        <p:nvSpPr>
          <p:cNvPr id="2" name="Footer Placeholder 7">
            <a:extLst>
              <a:ext uri="{FF2B5EF4-FFF2-40B4-BE49-F238E27FC236}">
                <a16:creationId xmlns:a16="http://schemas.microsoft.com/office/drawing/2014/main" id="{DF5BE2CD-068B-E21F-7FEC-3CAF32CBD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4446181" cy="365125"/>
          </a:xfrm>
        </p:spPr>
        <p:txBody>
          <a:bodyPr/>
          <a:lstStyle/>
          <a:p>
            <a:r>
              <a:rPr lang="en-US"/>
              <a:t>IT19115962 | </a:t>
            </a:r>
            <a:r>
              <a:rPr lang="en-US" cap="none" err="1"/>
              <a:t>Hasintha</a:t>
            </a:r>
            <a:r>
              <a:rPr lang="en-US" cap="none"/>
              <a:t> </a:t>
            </a:r>
            <a:r>
              <a:rPr lang="en-US" cap="none" err="1"/>
              <a:t>Kashmika</a:t>
            </a:r>
            <a:r>
              <a:rPr lang="en-US" cap="none"/>
              <a:t> </a:t>
            </a:r>
            <a:r>
              <a:rPr lang="en-US" err="1"/>
              <a:t>H.b.g</a:t>
            </a:r>
            <a:r>
              <a:rPr lang="en-US"/>
              <a:t>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82640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92B44-6258-4BEF-8BFD-37761688B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1FD62-436D-4DDE-BA8B-DBAD28190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Autofit/>
          </a:bodyPr>
          <a:lstStyle/>
          <a:p>
            <a:pPr algn="just">
              <a:buFont typeface="Wingdings" panose="020F0502020204030204" pitchFamily="34" charset="0"/>
              <a:buChar char="Ø"/>
            </a:pPr>
            <a:r>
              <a:rPr lang="en-US">
                <a:ea typeface="+mn-lt"/>
                <a:cs typeface="+mn-lt"/>
              </a:rPr>
              <a:t>Current  devices that measure heart rate, devices that measure blood oxygen levels, and devices that measure blood glucose are expensive. </a:t>
            </a:r>
            <a:endParaRPr lang="en-US">
              <a:cs typeface="Calibri" panose="020F0502020204030204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>
                <a:ea typeface="+mn-lt"/>
                <a:cs typeface="+mn-lt"/>
              </a:rPr>
              <a:t> Also, measuring blood glucose by hand puncture is commonly seen as an invasive approach. Some people are reluctant to pierce their hands and measure their blood glucose levels. </a:t>
            </a:r>
            <a:endParaRPr lang="en-US">
              <a:cs typeface="Calibri" panose="020F0502020204030204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>
                <a:ea typeface="+mn-lt"/>
                <a:cs typeface="+mn-lt"/>
              </a:rPr>
              <a:t> The solution is to activate a monitoring system using a Node MCU to measure the heart rate of the human body, directly connecting sensors to blood oxygen levels, and measuring blood glucose as a non-invasive approach. </a:t>
            </a:r>
            <a:endParaRPr lang="en-US">
              <a:cs typeface="Calibri" panose="020F0502020204030204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>
                <a:ea typeface="+mn-lt"/>
                <a:cs typeface="+mn-lt"/>
              </a:rPr>
              <a:t> The device that measures heart rate, blood oxygen level, and blood glucose levels connect to the Firebase real-time database via Wi-fi </a:t>
            </a:r>
            <a:endParaRPr lang="en-US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F9C2CE38-66A0-C8EB-22AC-E3B56B135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4446181" cy="365125"/>
          </a:xfrm>
        </p:spPr>
        <p:txBody>
          <a:bodyPr/>
          <a:lstStyle/>
          <a:p>
            <a:r>
              <a:rPr lang="en-US"/>
              <a:t>IT19115962 | </a:t>
            </a:r>
            <a:r>
              <a:rPr lang="en-US" cap="none" err="1"/>
              <a:t>Hasintha</a:t>
            </a:r>
            <a:r>
              <a:rPr lang="en-US" cap="none"/>
              <a:t> </a:t>
            </a:r>
            <a:r>
              <a:rPr lang="en-US" cap="none" err="1"/>
              <a:t>Kashmika</a:t>
            </a:r>
            <a:r>
              <a:rPr lang="en-US" cap="none"/>
              <a:t> </a:t>
            </a:r>
            <a:r>
              <a:rPr lang="en-US" err="1"/>
              <a:t>H.b.g</a:t>
            </a:r>
            <a:r>
              <a:rPr lang="en-US"/>
              <a:t>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5634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6FA796-05C4-4E07-9AFB-50B20EF976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3365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DC35903-A3F9-4537-BDD1-BBFF554D7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Research Question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96550-4704-4FB8-9B0B-D4AA0F863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177" y="2023963"/>
            <a:ext cx="6002099" cy="4023360"/>
          </a:xfrm>
        </p:spPr>
        <p:txBody>
          <a:bodyPr/>
          <a:lstStyle/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000"/>
              <a:t>Diabetes is a lifelong illness.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000"/>
              <a:t>There's no cure for type 2 diabetes.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000"/>
              <a:t>So, prevention and control are essential.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000"/>
              <a:t>Effective lifestyle management takes awareness, education, and consideration. </a:t>
            </a:r>
          </a:p>
          <a:p>
            <a:endParaRPr lang="en-GB"/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62799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0050A-4762-4217-95BA-A8CBDE3D1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880" y="-170597"/>
            <a:ext cx="10058400" cy="1091162"/>
          </a:xfrm>
        </p:spPr>
        <p:txBody>
          <a:bodyPr/>
          <a:lstStyle/>
          <a:p>
            <a:r>
              <a:rPr lang="en-US"/>
              <a:t>Research Gap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AEFEC690-E3AC-A892-3BCC-FF96E04CC5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8901091"/>
              </p:ext>
            </p:extLst>
          </p:nvPr>
        </p:nvGraphicFramePr>
        <p:xfrm>
          <a:off x="1155842" y="1421258"/>
          <a:ext cx="10066774" cy="42990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76236">
                  <a:extLst>
                    <a:ext uri="{9D8B030D-6E8A-4147-A177-3AD203B41FA5}">
                      <a16:colId xmlns:a16="http://schemas.microsoft.com/office/drawing/2014/main" val="282823584"/>
                    </a:ext>
                  </a:extLst>
                </a:gridCol>
                <a:gridCol w="2025875">
                  <a:extLst>
                    <a:ext uri="{9D8B030D-6E8A-4147-A177-3AD203B41FA5}">
                      <a16:colId xmlns:a16="http://schemas.microsoft.com/office/drawing/2014/main" val="2096868013"/>
                    </a:ext>
                  </a:extLst>
                </a:gridCol>
                <a:gridCol w="1941881">
                  <a:extLst>
                    <a:ext uri="{9D8B030D-6E8A-4147-A177-3AD203B41FA5}">
                      <a16:colId xmlns:a16="http://schemas.microsoft.com/office/drawing/2014/main" val="4221827324"/>
                    </a:ext>
                  </a:extLst>
                </a:gridCol>
                <a:gridCol w="1983878">
                  <a:extLst>
                    <a:ext uri="{9D8B030D-6E8A-4147-A177-3AD203B41FA5}">
                      <a16:colId xmlns:a16="http://schemas.microsoft.com/office/drawing/2014/main" val="1627340453"/>
                    </a:ext>
                  </a:extLst>
                </a:gridCol>
                <a:gridCol w="2038904">
                  <a:extLst>
                    <a:ext uri="{9D8B030D-6E8A-4147-A177-3AD203B41FA5}">
                      <a16:colId xmlns:a16="http://schemas.microsoft.com/office/drawing/2014/main" val="4155466953"/>
                    </a:ext>
                  </a:extLst>
                </a:gridCol>
              </a:tblGrid>
              <a:tr h="101861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Features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Advanced Social Internet of Things for Real-Time Monitoring of Diabetics Patient in Healthcare System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I</a:t>
                      </a:r>
                      <a:r>
                        <a:rPr lang="en-US" sz="1400">
                          <a:effectLst/>
                        </a:rPr>
                        <a:t>oT-based personal health care monitoring device for diabetic patients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Non-Invasive Blood Glucose Level Monitoring Using IoT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“</a:t>
                      </a:r>
                      <a:r>
                        <a:rPr lang="en-GB" sz="1400" err="1">
                          <a:effectLst/>
                        </a:rPr>
                        <a:t>DiaBeta</a:t>
                      </a:r>
                      <a:r>
                        <a:rPr lang="en-GB" sz="1400">
                          <a:effectLst/>
                        </a:rPr>
                        <a:t>” App 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62751897"/>
                  </a:ext>
                </a:extLst>
              </a:tr>
              <a:tr h="58920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Measure the Blood Glucose level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YES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NO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YES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YES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79617185"/>
                  </a:ext>
                </a:extLst>
              </a:tr>
              <a:tr h="45937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Measure the Heart rate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YES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NO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YES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YES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84178055"/>
                  </a:ext>
                </a:extLst>
              </a:tr>
              <a:tr h="459376">
                <a:tc>
                  <a:txBody>
                    <a:bodyPr/>
                    <a:lstStyle/>
                    <a:p>
                      <a:pPr lvl="0"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Measure the Blood Oxygen level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lvl="0"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NO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lvl="0"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NO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lvl="0"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NO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lvl="0"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YES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94778127"/>
                  </a:ext>
                </a:extLst>
              </a:tr>
              <a:tr h="77894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Connect to the Mobile Application via Wi-fi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NO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NO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NO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YES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85457916"/>
                  </a:ext>
                </a:extLst>
              </a:tr>
              <a:tr h="88879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Implement the portable device to easily moved around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YES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YES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NO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YES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7397981"/>
                  </a:ext>
                </a:extLst>
              </a:tr>
            </a:tbl>
          </a:graphicData>
        </a:graphic>
      </p:graphicFrame>
      <p:sp>
        <p:nvSpPr>
          <p:cNvPr id="3" name="Footer Placeholder 7">
            <a:extLst>
              <a:ext uri="{FF2B5EF4-FFF2-40B4-BE49-F238E27FC236}">
                <a16:creationId xmlns:a16="http://schemas.microsoft.com/office/drawing/2014/main" id="{70509B0C-706A-D65A-F788-269516229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4446181" cy="365125"/>
          </a:xfrm>
        </p:spPr>
        <p:txBody>
          <a:bodyPr/>
          <a:lstStyle/>
          <a:p>
            <a:r>
              <a:rPr lang="en-US"/>
              <a:t>IT19115962 | </a:t>
            </a:r>
            <a:r>
              <a:rPr lang="en-US" cap="none" err="1"/>
              <a:t>Hasintha</a:t>
            </a:r>
            <a:r>
              <a:rPr lang="en-US" cap="none"/>
              <a:t> </a:t>
            </a:r>
            <a:r>
              <a:rPr lang="en-US" cap="none" err="1"/>
              <a:t>Kashmika</a:t>
            </a:r>
            <a:r>
              <a:rPr lang="en-US" cap="none"/>
              <a:t> </a:t>
            </a:r>
            <a:r>
              <a:rPr lang="en-US" err="1"/>
              <a:t>H.b.g</a:t>
            </a:r>
            <a:r>
              <a:rPr lang="en-US"/>
              <a:t>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071995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6D6E7-2B9F-4057-A63B-1F78C058D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A4781-A67E-4478-B757-97E13DA8F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endParaRPr lang="en-US" sz="2400">
              <a:ea typeface="+mn-lt"/>
              <a:cs typeface="+mn-lt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>
                <a:ea typeface="+mn-lt"/>
                <a:cs typeface="+mn-lt"/>
              </a:rPr>
              <a:t>To establish a blood Oxygen level and heart rate monitoring system </a:t>
            </a:r>
            <a:endParaRPr lang="en-US" sz="2400">
              <a:latin typeface="Calibri" panose="020F0502020204030204" pitchFamily="34" charset="0"/>
              <a:ea typeface="+mn-lt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>
                <a:ea typeface="+mn-lt"/>
                <a:cs typeface="+mn-lt"/>
              </a:rPr>
              <a:t>To establish a non-invasive blood glucose monitoring system </a:t>
            </a:r>
            <a:endParaRPr lang="en-US" sz="2400">
              <a:cs typeface="Calibri" panose="020F0502020204030204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>
                <a:ea typeface="+mn-lt"/>
                <a:cs typeface="+mn-lt"/>
              </a:rPr>
              <a:t>Connecting the device to the Firebase real time database via Wi-fi</a:t>
            </a:r>
            <a:endParaRPr lang="en-US" sz="2400" err="1">
              <a:cs typeface="Calibri" panose="020F0502020204030204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>
                <a:ea typeface="+mn-lt"/>
                <a:cs typeface="+mn-lt"/>
              </a:rPr>
              <a:t>Implement the portable device to easily moved around</a:t>
            </a:r>
            <a:endParaRPr lang="en-US" sz="2400">
              <a:cs typeface="Calibri" panose="020F0502020204030204"/>
            </a:endParaRPr>
          </a:p>
          <a:p>
            <a:pPr marL="251460" marR="0" indent="-3429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</a:pPr>
            <a:endParaRPr lang="en-US" sz="240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555F03C3-1C07-EEAD-E1CF-3B9B5218D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4446181" cy="365125"/>
          </a:xfrm>
        </p:spPr>
        <p:txBody>
          <a:bodyPr/>
          <a:lstStyle/>
          <a:p>
            <a:r>
              <a:rPr lang="en-US"/>
              <a:t>IT19115962 | </a:t>
            </a:r>
            <a:r>
              <a:rPr lang="en-US" cap="none" err="1"/>
              <a:t>Hasintha</a:t>
            </a:r>
            <a:r>
              <a:rPr lang="en-US" cap="none"/>
              <a:t> </a:t>
            </a:r>
            <a:r>
              <a:rPr lang="en-US" cap="none" err="1"/>
              <a:t>Kashmika</a:t>
            </a:r>
            <a:r>
              <a:rPr lang="en-US" cap="none"/>
              <a:t> </a:t>
            </a:r>
            <a:r>
              <a:rPr lang="en-US" err="1"/>
              <a:t>H.b.g</a:t>
            </a:r>
            <a:r>
              <a:rPr lang="en-US"/>
              <a:t>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1244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DAC0C-646F-4F7C-A523-C471CFAAF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92EC93-A1D0-4F96-9974-AA894AF367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 fontScale="85000" lnSpcReduction="20000"/>
          </a:bodyPr>
          <a:lstStyle/>
          <a:p>
            <a:pPr marL="383540" lvl="1">
              <a:lnSpc>
                <a:spcPct val="150000"/>
              </a:lnSpc>
              <a:buFont typeface="Wingdings" pitchFamily="34" charset="0"/>
              <a:buChar char="Ø"/>
            </a:pPr>
            <a:r>
              <a:rPr lang="en-US" sz="2400">
                <a:ea typeface="+mn-lt"/>
                <a:cs typeface="+mn-lt"/>
              </a:rPr>
              <a:t>A sensor is connected to the Node MCU to measure heart rate and measure blood oxygen levels. </a:t>
            </a:r>
            <a:endParaRPr lang="en-US">
              <a:ea typeface="+mn-lt"/>
              <a:cs typeface="+mn-lt"/>
            </a:endParaRPr>
          </a:p>
          <a:p>
            <a:pPr marL="383540" lvl="1">
              <a:lnSpc>
                <a:spcPct val="150000"/>
              </a:lnSpc>
              <a:buFont typeface="Wingdings" pitchFamily="34" charset="0"/>
              <a:buChar char="Ø"/>
            </a:pPr>
            <a:r>
              <a:rPr lang="en-US" sz="2400">
                <a:ea typeface="+mn-lt"/>
                <a:cs typeface="+mn-lt"/>
              </a:rPr>
              <a:t>Glucose is projected to obtain the depth of penetration required to monitor glucose levels by absorbing light using the NIR spectroscopy as a non-invasive method. </a:t>
            </a:r>
            <a:endParaRPr lang="en-US">
              <a:ea typeface="+mn-lt"/>
              <a:cs typeface="+mn-lt"/>
            </a:endParaRPr>
          </a:p>
          <a:p>
            <a:pPr marL="383540" lvl="1">
              <a:lnSpc>
                <a:spcPct val="150000"/>
              </a:lnSpc>
              <a:buFont typeface="Wingdings" pitchFamily="34" charset="0"/>
              <a:buChar char="Ø"/>
            </a:pPr>
            <a:r>
              <a:rPr lang="en-US" sz="2400">
                <a:ea typeface="+mn-lt"/>
                <a:cs typeface="+mn-lt"/>
              </a:rPr>
              <a:t>CJMCU aims to obtain blood glucose levels using the OPT-11 photodiode. </a:t>
            </a:r>
            <a:endParaRPr lang="en-US">
              <a:ea typeface="+mn-lt"/>
              <a:cs typeface="+mn-lt"/>
            </a:endParaRPr>
          </a:p>
          <a:p>
            <a:pPr marL="383540" lvl="1">
              <a:lnSpc>
                <a:spcPct val="150000"/>
              </a:lnSpc>
              <a:buFont typeface="Wingdings" pitchFamily="34" charset="0"/>
              <a:buChar char="Ø"/>
            </a:pPr>
            <a:r>
              <a:rPr lang="en-US" sz="2400">
                <a:ea typeface="+mn-lt"/>
                <a:cs typeface="+mn-lt"/>
              </a:rPr>
              <a:t>It aims to transmit a device that measures heart rate, blood oxygen level and blood glucose levels to the Node MCU and connect Wi-Fi to the </a:t>
            </a:r>
            <a:r>
              <a:rPr lang="en-US" sz="2400" err="1">
                <a:ea typeface="+mn-lt"/>
                <a:cs typeface="+mn-lt"/>
              </a:rPr>
              <a:t>DiaBeta</a:t>
            </a:r>
            <a:r>
              <a:rPr lang="en-US" sz="2400">
                <a:ea typeface="+mn-lt"/>
                <a:cs typeface="+mn-lt"/>
              </a:rPr>
              <a:t> Mobile app via it. </a:t>
            </a:r>
            <a:endParaRPr lang="en-US">
              <a:ea typeface="+mn-lt"/>
              <a:cs typeface="+mn-lt"/>
            </a:endParaRPr>
          </a:p>
          <a:p>
            <a:pPr marL="383540" lvl="1">
              <a:lnSpc>
                <a:spcPct val="150000"/>
              </a:lnSpc>
              <a:buFont typeface="Wingdings" pitchFamily="34" charset="0"/>
              <a:buChar char="Ø"/>
            </a:pPr>
            <a:r>
              <a:rPr lang="en-US" sz="2400">
                <a:ea typeface="+mn-lt"/>
                <a:cs typeface="+mn-lt"/>
              </a:rPr>
              <a:t>In addition, the Arduino LCD is expected to show heart rate, blood oxygen levels, and blood glucose levels.</a:t>
            </a:r>
            <a:endParaRPr lang="en-US">
              <a:cs typeface="Calibri" panose="020F0502020204030204"/>
            </a:endParaRPr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55223405-0272-1C00-7ED3-AB83AAFEE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4446181" cy="365125"/>
          </a:xfrm>
        </p:spPr>
        <p:txBody>
          <a:bodyPr/>
          <a:lstStyle/>
          <a:p>
            <a:r>
              <a:rPr lang="en-US"/>
              <a:t>IT19115962 | </a:t>
            </a:r>
            <a:r>
              <a:rPr lang="en-US" cap="none" err="1"/>
              <a:t>Hasintha</a:t>
            </a:r>
            <a:r>
              <a:rPr lang="en-US" cap="none"/>
              <a:t> </a:t>
            </a:r>
            <a:r>
              <a:rPr lang="en-US" cap="none" err="1"/>
              <a:t>Kashmika</a:t>
            </a:r>
            <a:r>
              <a:rPr lang="en-US" cap="none"/>
              <a:t> </a:t>
            </a:r>
            <a:r>
              <a:rPr lang="en-US" err="1"/>
              <a:t>H.b.g</a:t>
            </a:r>
            <a:r>
              <a:rPr lang="en-US"/>
              <a:t>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44790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ECDDD-A9AB-456E-B0BB-3762F23D0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90980"/>
            <a:ext cx="9368118" cy="920644"/>
          </a:xfrm>
        </p:spPr>
        <p:txBody>
          <a:bodyPr/>
          <a:lstStyle/>
          <a:p>
            <a:r>
              <a:rPr lang="en-US"/>
              <a:t>Design Diagram</a:t>
            </a:r>
          </a:p>
        </p:txBody>
      </p:sp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CFA50109-FBAD-C738-CEF2-498E25A942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5694" y="1865622"/>
            <a:ext cx="8644491" cy="4353376"/>
          </a:xfrm>
        </p:spPr>
      </p:pic>
      <p:sp>
        <p:nvSpPr>
          <p:cNvPr id="3" name="Footer Placeholder 7">
            <a:extLst>
              <a:ext uri="{FF2B5EF4-FFF2-40B4-BE49-F238E27FC236}">
                <a16:creationId xmlns:a16="http://schemas.microsoft.com/office/drawing/2014/main" id="{32272C7C-BAE0-2440-5A9A-88CF19B53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4446181" cy="365125"/>
          </a:xfrm>
        </p:spPr>
        <p:txBody>
          <a:bodyPr/>
          <a:lstStyle/>
          <a:p>
            <a:r>
              <a:rPr lang="en-US"/>
              <a:t>IT19115962 | </a:t>
            </a:r>
            <a:r>
              <a:rPr lang="en-US" cap="none" err="1"/>
              <a:t>Hasintha</a:t>
            </a:r>
            <a:r>
              <a:rPr lang="en-US" cap="none"/>
              <a:t> </a:t>
            </a:r>
            <a:r>
              <a:rPr lang="en-US" cap="none" err="1"/>
              <a:t>Kashmika</a:t>
            </a:r>
            <a:r>
              <a:rPr lang="en-US" cap="none"/>
              <a:t> </a:t>
            </a:r>
            <a:r>
              <a:rPr lang="en-US" err="1"/>
              <a:t>H.b.g</a:t>
            </a:r>
            <a:r>
              <a:rPr lang="en-US"/>
              <a:t>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02629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5958DBC-F4DA-42A8-8C52-860179790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733D4B-4F39-4461-9D7F-D45D55A71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4679" y="634946"/>
            <a:ext cx="6405063" cy="1450757"/>
          </a:xfrm>
        </p:spPr>
        <p:txBody>
          <a:bodyPr>
            <a:normAutofit/>
          </a:bodyPr>
          <a:lstStyle/>
          <a:p>
            <a:r>
              <a:rPr lang="en-US"/>
              <a:t> Technologies and </a:t>
            </a:r>
            <a:r>
              <a:rPr lang="en-US">
                <a:ea typeface="+mj-lt"/>
                <a:cs typeface="+mj-lt"/>
              </a:rPr>
              <a:t>Tools </a:t>
            </a:r>
          </a:p>
        </p:txBody>
      </p:sp>
      <p:pic>
        <p:nvPicPr>
          <p:cNvPr id="4" name="Picture 5" descr="Icon&#10;&#10;Description automatically generated">
            <a:extLst>
              <a:ext uri="{FF2B5EF4-FFF2-40B4-BE49-F238E27FC236}">
                <a16:creationId xmlns:a16="http://schemas.microsoft.com/office/drawing/2014/main" id="{4D0DF28A-B656-AE3A-5BE6-28017EBDD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558" y="581098"/>
            <a:ext cx="3427178" cy="2476136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9FCC9A9-2031-4283-9B27-34B62BB7F3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81247" y="2086188"/>
            <a:ext cx="5852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1AA55FCD-48CE-425A-B11E-979C2798D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079" y="3218101"/>
            <a:ext cx="2476136" cy="247613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3C193-B8F2-4747-9178-F8AD537280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4679" y="2198914"/>
            <a:ext cx="6405063" cy="3670180"/>
          </a:xfrm>
        </p:spPr>
        <p:txBody>
          <a:bodyPr vert="horz" lIns="0" tIns="45720" rIns="0" bIns="45720" rtlCol="0">
            <a:normAutofit/>
          </a:bodyPr>
          <a:lstStyle/>
          <a:p>
            <a:pPr marL="0" indent="0">
              <a:buNone/>
            </a:pPr>
            <a:r>
              <a:rPr lang="en-US" u="sng">
                <a:ea typeface="+mn-lt"/>
                <a:cs typeface="+mn-lt"/>
              </a:rPr>
              <a:t>Technologies</a:t>
            </a:r>
            <a:endParaRPr lang="en-US" u="sng">
              <a:cs typeface="Calibri" panose="020F0502020204030204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/>
              <a:t>Firebase</a:t>
            </a:r>
            <a:endParaRPr lang="en-US">
              <a:cs typeface="Calibri" panose="020F0502020204030204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>
                <a:cs typeface="Calibri" panose="020F0502020204030204"/>
              </a:rPr>
              <a:t>Arduino C</a:t>
            </a:r>
          </a:p>
          <a:p>
            <a:pPr>
              <a:buFont typeface="Wingdings" panose="05000000000000000000" pitchFamily="2" charset="2"/>
              <a:buChar char="Ø"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 u="sng">
                <a:cs typeface="Calibri" panose="020F0502020204030204"/>
              </a:rPr>
              <a:t>Tools</a:t>
            </a:r>
          </a:p>
          <a:p>
            <a:pPr>
              <a:buFont typeface="Wingdings" panose="020F0502020204030204" pitchFamily="34" charset="0"/>
              <a:buChar char="Ø"/>
            </a:pPr>
            <a:r>
              <a:rPr lang="en-US">
                <a:ea typeface="+mn-lt"/>
                <a:cs typeface="+mn-lt"/>
              </a:rPr>
              <a:t>Arduino IDE </a:t>
            </a:r>
            <a:endParaRPr lang="en-US" u="sng">
              <a:cs typeface="Calibri" panose="020F0502020204030204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1DDD252-D7C8-4CE5-9C61-D60D722BC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FBD75F5-C49C-4F6A-8D43-7A5939C23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677A32CC-1604-98C6-5C4D-821B47E44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4446181" cy="365125"/>
          </a:xfrm>
        </p:spPr>
        <p:txBody>
          <a:bodyPr/>
          <a:lstStyle/>
          <a:p>
            <a:r>
              <a:rPr lang="en-US"/>
              <a:t>IT19115962 | </a:t>
            </a:r>
            <a:r>
              <a:rPr lang="en-US" cap="none" err="1"/>
              <a:t>Hasintha</a:t>
            </a:r>
            <a:r>
              <a:rPr lang="en-US" cap="none"/>
              <a:t> </a:t>
            </a:r>
            <a:r>
              <a:rPr lang="en-US" cap="none" err="1"/>
              <a:t>Kashmika</a:t>
            </a:r>
            <a:r>
              <a:rPr lang="en-US" cap="none"/>
              <a:t> </a:t>
            </a:r>
            <a:r>
              <a:rPr lang="en-US" err="1"/>
              <a:t>H.b.g</a:t>
            </a:r>
            <a:r>
              <a:rPr lang="en-US"/>
              <a:t>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67501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DAAEF-6B90-4C27-8691-898B28E62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>
                <a:cs typeface="Times New Roman" panose="02020603050405020304" pitchFamily="18" charset="0"/>
              </a:rPr>
              <a:t>Requirements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F3B8477-3625-426C-9D0E-8C9ABD5F6FDA}"/>
              </a:ext>
            </a:extLst>
          </p:cNvPr>
          <p:cNvSpPr/>
          <p:nvPr/>
        </p:nvSpPr>
        <p:spPr>
          <a:xfrm>
            <a:off x="901211" y="3739809"/>
            <a:ext cx="2245527" cy="509665"/>
          </a:xfrm>
          <a:prstGeom prst="roundRect">
            <a:avLst/>
          </a:prstGeom>
          <a:solidFill>
            <a:srgbClr val="89FFBE"/>
          </a:solidFill>
          <a:ln>
            <a:solidFill>
              <a:srgbClr val="067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>
                <a:solidFill>
                  <a:schemeClr val="tx1"/>
                </a:solidFill>
                <a:cs typeface="Times New Roman" panose="02020603050405020304" pitchFamily="18" charset="0"/>
              </a:rPr>
              <a:t>Requirements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07ED77D-13BC-4109-9473-152A1069358A}"/>
              </a:ext>
            </a:extLst>
          </p:cNvPr>
          <p:cNvSpPr/>
          <p:nvPr/>
        </p:nvSpPr>
        <p:spPr>
          <a:xfrm>
            <a:off x="3842978" y="2314256"/>
            <a:ext cx="2245527" cy="67081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Non-Functional Requirements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DBF6DA4-0FA8-4533-9EC2-C6DD0C658B7A}"/>
              </a:ext>
            </a:extLst>
          </p:cNvPr>
          <p:cNvSpPr/>
          <p:nvPr/>
        </p:nvSpPr>
        <p:spPr>
          <a:xfrm>
            <a:off x="3842977" y="4947281"/>
            <a:ext cx="2245527" cy="67081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System Requirements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75C37F2-0305-40C4-9EE6-C48E81075395}"/>
              </a:ext>
            </a:extLst>
          </p:cNvPr>
          <p:cNvSpPr/>
          <p:nvPr/>
        </p:nvSpPr>
        <p:spPr>
          <a:xfrm>
            <a:off x="7469099" y="2801429"/>
            <a:ext cx="4043344" cy="5096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Availability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A58AEDF-C645-4E28-8B81-73C601AA0FE4}"/>
              </a:ext>
            </a:extLst>
          </p:cNvPr>
          <p:cNvSpPr/>
          <p:nvPr/>
        </p:nvSpPr>
        <p:spPr>
          <a:xfrm>
            <a:off x="7469098" y="3468492"/>
            <a:ext cx="4043345" cy="5096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Performance</a:t>
            </a:r>
            <a:endParaRPr lang="en-US" sz="280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346C72F-9C03-4DB1-8CCB-F00F26AE648C}"/>
              </a:ext>
            </a:extLst>
          </p:cNvPr>
          <p:cNvSpPr/>
          <p:nvPr/>
        </p:nvSpPr>
        <p:spPr>
          <a:xfrm>
            <a:off x="7469098" y="2104386"/>
            <a:ext cx="4043344" cy="5096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Reliability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B519AF3D-B764-417A-AAA6-15AE358114C0}"/>
              </a:ext>
            </a:extLst>
          </p:cNvPr>
          <p:cNvSpPr/>
          <p:nvPr/>
        </p:nvSpPr>
        <p:spPr>
          <a:xfrm>
            <a:off x="7548612" y="5016612"/>
            <a:ext cx="4043347" cy="53214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cs typeface="Times New Roman" panose="02020603050405020304" pitchFamily="18" charset="0"/>
              </a:rPr>
              <a:t>Android 8.0 or higher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7342086-4A4D-4894-AC4F-627A38FD6DF0}"/>
              </a:ext>
            </a:extLst>
          </p:cNvPr>
          <p:cNvCxnSpPr>
            <a:stCxn id="7" idx="3"/>
            <a:endCxn id="8" idx="1"/>
          </p:cNvCxnSpPr>
          <p:nvPr/>
        </p:nvCxnSpPr>
        <p:spPr>
          <a:xfrm flipV="1">
            <a:off x="3146738" y="2649662"/>
            <a:ext cx="696240" cy="1344980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E25278E-6919-4ECC-B36B-DFDE7FF17DF0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3146738" y="3994642"/>
            <a:ext cx="696239" cy="1288045"/>
          </a:xfrm>
          <a:prstGeom prst="straightConnector1">
            <a:avLst/>
          </a:prstGeom>
          <a:ln w="28575">
            <a:solidFill>
              <a:srgbClr val="0676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F4E4879-7747-4A11-A0BD-861E0986EBF9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 flipV="1">
            <a:off x="6088505" y="2359219"/>
            <a:ext cx="1380593" cy="290443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E945C0F-F38D-48F4-9203-80A07CDE28E4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6088505" y="2649662"/>
            <a:ext cx="1380594" cy="406600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6A381CB-7E1F-42D0-9547-9B235E568BDC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>
            <a:off x="6088505" y="2649662"/>
            <a:ext cx="1380593" cy="1073663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60D69F0-1DA4-4C07-859A-E9148AC644ED}"/>
              </a:ext>
            </a:extLst>
          </p:cNvPr>
          <p:cNvCxnSpPr>
            <a:cxnSpLocks/>
            <a:stCxn id="9" idx="3"/>
            <a:endCxn id="20" idx="1"/>
          </p:cNvCxnSpPr>
          <p:nvPr/>
        </p:nvCxnSpPr>
        <p:spPr>
          <a:xfrm flipV="1">
            <a:off x="6088504" y="5282686"/>
            <a:ext cx="1460108" cy="1"/>
          </a:xfrm>
          <a:prstGeom prst="straightConnector1">
            <a:avLst/>
          </a:prstGeom>
          <a:ln w="28575">
            <a:solidFill>
              <a:srgbClr val="0676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7">
            <a:extLst>
              <a:ext uri="{FF2B5EF4-FFF2-40B4-BE49-F238E27FC236}">
                <a16:creationId xmlns:a16="http://schemas.microsoft.com/office/drawing/2014/main" id="{E0A09A65-D93E-C4F5-1B26-8D7E7BF10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4446181" cy="365125"/>
          </a:xfrm>
        </p:spPr>
        <p:txBody>
          <a:bodyPr/>
          <a:lstStyle/>
          <a:p>
            <a:r>
              <a:rPr lang="en-US"/>
              <a:t>IT19115962 | </a:t>
            </a:r>
            <a:r>
              <a:rPr lang="en-US" cap="none" err="1"/>
              <a:t>Hasintha</a:t>
            </a:r>
            <a:r>
              <a:rPr lang="en-US" cap="none"/>
              <a:t> </a:t>
            </a:r>
            <a:r>
              <a:rPr lang="en-US" cap="none" err="1"/>
              <a:t>Kashmika</a:t>
            </a:r>
            <a:r>
              <a:rPr lang="en-US" cap="none"/>
              <a:t> </a:t>
            </a:r>
            <a:r>
              <a:rPr lang="en-US" err="1"/>
              <a:t>H.b.g</a:t>
            </a:r>
            <a:r>
              <a:rPr lang="en-US"/>
              <a:t>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39609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02379-86E7-4BFB-BD7D-DA010799E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Outcomes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2A11B6-782C-4AB3-B024-AFF2FE0AB2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80417"/>
            <a:ext cx="10058400" cy="4023360"/>
          </a:xfrm>
        </p:spPr>
        <p:txBody>
          <a:bodyPr vert="horz" lIns="0" tIns="45720" rIns="0" bIns="45720" rtlCol="0" anchor="t">
            <a:normAutofit/>
          </a:bodyPr>
          <a:lstStyle/>
          <a:p>
            <a:pPr marL="342900" indent="-342900">
              <a:buFont typeface="Wingdings" panose="020F0502020204030204" pitchFamily="34" charset="0"/>
              <a:buChar char="Ø"/>
            </a:pPr>
            <a:r>
              <a:rPr lang="en-US" sz="2400" dirty="0">
                <a:cs typeface="Calibri"/>
              </a:rPr>
              <a:t>Measuring Blood Oxygen level</a:t>
            </a:r>
            <a:endParaRPr lang="en-US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cs typeface="Calibri"/>
              </a:rPr>
              <a:t>Measuring Heart Rate</a:t>
            </a:r>
            <a:endParaRPr lang="en-US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 Measuring Blood Glucose level</a:t>
            </a:r>
            <a:endParaRPr lang="en-US" sz="2400" dirty="0">
              <a:cs typeface="Calibri"/>
            </a:endParaRPr>
          </a:p>
        </p:txBody>
      </p:sp>
      <p:sp>
        <p:nvSpPr>
          <p:cNvPr id="3" name="Footer Placeholder 7">
            <a:extLst>
              <a:ext uri="{FF2B5EF4-FFF2-40B4-BE49-F238E27FC236}">
                <a16:creationId xmlns:a16="http://schemas.microsoft.com/office/drawing/2014/main" id="{A9093041-5FA3-9297-E14F-C70CDD52D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4446181" cy="365125"/>
          </a:xfrm>
        </p:spPr>
        <p:txBody>
          <a:bodyPr/>
          <a:lstStyle/>
          <a:p>
            <a:r>
              <a:rPr lang="en-US"/>
              <a:t>IT19115962 | </a:t>
            </a:r>
            <a:r>
              <a:rPr lang="en-US" cap="none" err="1"/>
              <a:t>Hasintha</a:t>
            </a:r>
            <a:r>
              <a:rPr lang="en-US" cap="none"/>
              <a:t> </a:t>
            </a:r>
            <a:r>
              <a:rPr lang="en-US" cap="none" err="1"/>
              <a:t>Kashmika</a:t>
            </a:r>
            <a:r>
              <a:rPr lang="en-US" cap="none"/>
              <a:t> </a:t>
            </a:r>
            <a:r>
              <a:rPr lang="en-US" err="1"/>
              <a:t>H.b.g</a:t>
            </a:r>
            <a:r>
              <a:rPr lang="en-US"/>
              <a:t>| Project ID : 2022-256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06421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36F20-1DFD-4339-80E2-E99F12561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4C130-C555-408F-8B96-D93128C85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 fontScale="62500" lnSpcReduction="20000"/>
          </a:bodyPr>
          <a:lstStyle/>
          <a:p>
            <a:r>
              <a:rPr lang="en-GB"/>
              <a:t>[1] Bandara, S., 2021. </a:t>
            </a:r>
            <a:r>
              <a:rPr lang="en-GB" err="1"/>
              <a:t>talkingeconomics</a:t>
            </a:r>
            <a:r>
              <a:rPr lang="en-GB"/>
              <a:t> - Beat Diabetes in Sri Lanka: Too Much Sugar is Not that Sweet. [online] Ips.lk. Available at: &lt;https://www.ips.lk/talkingeconomics/2016/04/07/beat-diabetes-in-sri-lanka-too-much-sugar-is-not-that-sweet/&gt; [Accessed 16 December 2021].</a:t>
            </a:r>
          </a:p>
          <a:p>
            <a:r>
              <a:rPr lang="en-GB"/>
              <a:t>[2] Callahan, A., Bedosky, L. and Kacy Church, M., 2021. 16 Best Diabetes Apps to Try in 2021. [online] EverydayHealth.com. Available at: &lt;https://www.everydayhealth.com/hs/type-2-diabetes-care/diabetes-apps/&gt; [Accessed 16 December 2021].</a:t>
            </a:r>
            <a:endParaRPr lang="en-GB">
              <a:cs typeface="Calibri"/>
            </a:endParaRPr>
          </a:p>
          <a:p>
            <a:r>
              <a:rPr lang="en-GB"/>
              <a:t>[3] H. Ahmed, E. M. G. Younis, and A. A. Ali, “Predicting Diabetes using Distributed Machine Learning based on Apache Spark,” IEEE Xplore, Feb. 01, 2020. https://ieeexplore.ieee.org/document/9047795 (accessed Dec. 16, 2021).</a:t>
            </a:r>
            <a:endParaRPr lang="en-GB">
              <a:cs typeface="Calibri"/>
            </a:endParaRPr>
          </a:p>
          <a:p>
            <a:r>
              <a:rPr lang="en-GB"/>
              <a:t>[4] R. Y. Toledo, A. A. Alzahrani, and L. Martínez, “A Food Recommender System Considering Nutritional Information and User Preferences,” IEEE Access, vol. 7, pp. 96695–96711, 2019, </a:t>
            </a:r>
            <a:r>
              <a:rPr lang="en-GB" err="1"/>
              <a:t>doi</a:t>
            </a:r>
            <a:r>
              <a:rPr lang="en-GB"/>
              <a:t>: 10.1109/ACCESS.2019.2929413.</a:t>
            </a:r>
            <a:endParaRPr lang="en-GB">
              <a:cs typeface="Calibri"/>
            </a:endParaRPr>
          </a:p>
          <a:p>
            <a:r>
              <a:rPr lang="en-GB"/>
              <a:t>[5]S. Ananthi and V. Bhuvaneswari, “Prediction of heart and kidney risks in diabetic prone population using fuzzy classification,” IEEE Xplore, Jan. 01, 2017. https://ieeexplore.ieee.org/document/8117713 (accessed Dec. 16, 2021).</a:t>
            </a:r>
            <a:endParaRPr lang="en-GB">
              <a:cs typeface="Calibri"/>
            </a:endParaRPr>
          </a:p>
          <a:p>
            <a:r>
              <a:rPr lang="en-GB"/>
              <a:t>[6] G. </a:t>
            </a:r>
            <a:r>
              <a:rPr lang="en-GB" err="1"/>
              <a:t>Usic</a:t>
            </a:r>
            <a:r>
              <a:rPr lang="en-GB"/>
              <a:t>, “Development of a Patient-Specific Model for Patients with Diabetes Type I Using Meal and Exercise Guidelines from Modern Schools of Diabetes,” IEEE Xplore, Oct. 01, 2020. https://ieeexplore.ieee.org/document/9280228 (accessed Dec. 16, 2021).</a:t>
            </a:r>
            <a:endParaRPr lang="en-GB">
              <a:cs typeface="Calibri"/>
            </a:endParaRPr>
          </a:p>
          <a:p>
            <a:r>
              <a:rPr lang="en-GB">
                <a:ea typeface="+mn-lt"/>
                <a:cs typeface="+mn-lt"/>
              </a:rPr>
              <a:t>[7] A. B. Reddy, A. K. Sai, and A. </a:t>
            </a:r>
            <a:r>
              <a:rPr lang="en-GB" err="1">
                <a:ea typeface="+mn-lt"/>
                <a:cs typeface="+mn-lt"/>
              </a:rPr>
              <a:t>Sivasangari</a:t>
            </a:r>
            <a:r>
              <a:rPr lang="en-GB">
                <a:ea typeface="+mn-lt"/>
                <a:cs typeface="+mn-lt"/>
              </a:rPr>
              <a:t>, “Non-Invasive Blood Glucose Level Monitoring Using IoT,” </a:t>
            </a:r>
            <a:r>
              <a:rPr lang="en-GB" i="1">
                <a:ea typeface="+mn-lt"/>
                <a:cs typeface="+mn-lt"/>
              </a:rPr>
              <a:t>IEEE Xplore</a:t>
            </a:r>
            <a:r>
              <a:rPr lang="en-GB">
                <a:ea typeface="+mn-lt"/>
                <a:cs typeface="+mn-lt"/>
              </a:rPr>
              <a:t>, Jun. 01, 2020. https://ieeexplore.ieee.org/document/9142887(accessed Dec. 16, 2021).</a:t>
            </a:r>
          </a:p>
          <a:p>
            <a:r>
              <a:rPr lang="en-GB">
                <a:ea typeface="+mn-lt"/>
                <a:cs typeface="+mn-lt"/>
              </a:rPr>
              <a:t>[8]“MAX30100 Pulse Oximeter with ESP8266 on Blynk IoT App,” </a:t>
            </a:r>
            <a:r>
              <a:rPr lang="en-GB" i="1">
                <a:ea typeface="+mn-lt"/>
                <a:cs typeface="+mn-lt"/>
              </a:rPr>
              <a:t>How To Electronics</a:t>
            </a:r>
            <a:r>
              <a:rPr lang="en-GB">
                <a:ea typeface="+mn-lt"/>
                <a:cs typeface="+mn-lt"/>
              </a:rPr>
              <a:t>, Jan. 12, 2020. https://how2electronics.com/max30100-pulse-oximeter-with-esp8266/(accessed Dec. 16, 2021).</a:t>
            </a:r>
            <a:endParaRPr lang="en-GB">
              <a:cs typeface="Calibri" panose="020F0502020204030204"/>
            </a:endParaRPr>
          </a:p>
          <a:p>
            <a:r>
              <a:rPr lang="en-GB">
                <a:ea typeface="+mn-lt"/>
                <a:cs typeface="+mn-lt"/>
              </a:rPr>
              <a:t>‌</a:t>
            </a:r>
            <a:endParaRPr lang="en-GB"/>
          </a:p>
          <a:p>
            <a:endParaRPr lang="en-GB">
              <a:cs typeface="Calibri"/>
            </a:endParaRPr>
          </a:p>
          <a:p>
            <a:endParaRPr lang="en-GB">
              <a:cs typeface="Calibri"/>
            </a:endParaRPr>
          </a:p>
          <a:p>
            <a:endParaRPr lang="en-GB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57534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9BFC071-E554-4EEB-B904-BE70BB093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2690" y="2320999"/>
            <a:ext cx="6286823" cy="39880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2575FA-100B-49E7-B92F-646556F52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Main Objective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011AB-36A8-490A-8B8F-37B17959F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3689" y="1953749"/>
            <a:ext cx="10058400" cy="3358754"/>
          </a:xfrm>
        </p:spPr>
        <p:txBody>
          <a:bodyPr vert="horz" lIns="0" tIns="45720" rIns="0" bIns="45720" rtlCol="0" anchor="t">
            <a:normAutofit/>
          </a:bodyPr>
          <a:lstStyle/>
          <a:p>
            <a:pPr marL="200660" lvl="1" indent="0">
              <a:buNone/>
            </a:pPr>
            <a:r>
              <a:rPr lang="en-GB" sz="2400" b="1" dirty="0"/>
              <a:t>Develop an intelligent, secure smart mobile application for complete diabetes   lifestyle management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1414676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8E631-D151-465D-A414-5D50D25C5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Sub Objectives</a:t>
            </a:r>
            <a:endParaRPr lang="en-GB"/>
          </a:p>
        </p:txBody>
      </p:sp>
      <p:graphicFrame>
        <p:nvGraphicFramePr>
          <p:cNvPr id="5" name="Content Placeholder 9">
            <a:extLst>
              <a:ext uri="{FF2B5EF4-FFF2-40B4-BE49-F238E27FC236}">
                <a16:creationId xmlns:a16="http://schemas.microsoft.com/office/drawing/2014/main" id="{2EAD38E3-FC4D-4DD4-9CF4-58EDDDF619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2561907"/>
              </p:ext>
            </p:extLst>
          </p:nvPr>
        </p:nvGraphicFramePr>
        <p:xfrm>
          <a:off x="1096963" y="1846263"/>
          <a:ext cx="10058400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93614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8FDFF54-785B-4F12-BCBB-B2576421AA2C}"/>
              </a:ext>
            </a:extLst>
          </p:cNvPr>
          <p:cNvSpPr txBox="1"/>
          <p:nvPr/>
        </p:nvSpPr>
        <p:spPr>
          <a:xfrm>
            <a:off x="1294811" y="618512"/>
            <a:ext cx="4592259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800">
                <a:latin typeface="+mj-lt"/>
              </a:rPr>
              <a:t>System Diagram</a:t>
            </a:r>
            <a:endParaRPr lang="en-GB" sz="4800"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628052-5ACC-47C2-8549-FDE006F29A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6694" y="1849390"/>
            <a:ext cx="7311314" cy="4450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775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Timeline&#10;&#10;Description automatically generated">
            <a:extLst>
              <a:ext uri="{FF2B5EF4-FFF2-40B4-BE49-F238E27FC236}">
                <a16:creationId xmlns:a16="http://schemas.microsoft.com/office/drawing/2014/main" id="{2195E037-152B-4D7D-A1B7-BBB6DC1422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948" y="1243829"/>
            <a:ext cx="10064933" cy="5043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74FB94-3C24-4E27-8C71-9F54FA8E64FB}"/>
              </a:ext>
            </a:extLst>
          </p:cNvPr>
          <p:cNvSpPr txBox="1"/>
          <p:nvPr/>
        </p:nvSpPr>
        <p:spPr>
          <a:xfrm>
            <a:off x="1089512" y="391884"/>
            <a:ext cx="46231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>
                <a:latin typeface="+mj-lt"/>
              </a:rPr>
              <a:t>Grant Chart</a:t>
            </a:r>
            <a:endParaRPr lang="en-GB" sz="48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95309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1DFEF-2BE5-4FF9-9A8D-9AF6F168E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Research Gap</a:t>
            </a:r>
            <a:br>
              <a:rPr lang="en-US"/>
            </a:br>
            <a:endParaRPr lang="en-GB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1801F46-B443-4A19-8AA3-5563BFD68D3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2059545"/>
              </p:ext>
            </p:extLst>
          </p:nvPr>
        </p:nvGraphicFramePr>
        <p:xfrm>
          <a:off x="838200" y="1346653"/>
          <a:ext cx="10515603" cy="46268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1829">
                  <a:extLst>
                    <a:ext uri="{9D8B030D-6E8A-4147-A177-3AD203B41FA5}">
                      <a16:colId xmlns:a16="http://schemas.microsoft.com/office/drawing/2014/main" val="1799754022"/>
                    </a:ext>
                  </a:extLst>
                </a:gridCol>
                <a:gridCol w="424542">
                  <a:extLst>
                    <a:ext uri="{9D8B030D-6E8A-4147-A177-3AD203B41FA5}">
                      <a16:colId xmlns:a16="http://schemas.microsoft.com/office/drawing/2014/main" val="2611724747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898771298"/>
                    </a:ext>
                  </a:extLst>
                </a:gridCol>
                <a:gridCol w="620486">
                  <a:extLst>
                    <a:ext uri="{9D8B030D-6E8A-4147-A177-3AD203B41FA5}">
                      <a16:colId xmlns:a16="http://schemas.microsoft.com/office/drawing/2014/main" val="1990493855"/>
                    </a:ext>
                  </a:extLst>
                </a:gridCol>
                <a:gridCol w="718457">
                  <a:extLst>
                    <a:ext uri="{9D8B030D-6E8A-4147-A177-3AD203B41FA5}">
                      <a16:colId xmlns:a16="http://schemas.microsoft.com/office/drawing/2014/main" val="2814859537"/>
                    </a:ext>
                  </a:extLst>
                </a:gridCol>
                <a:gridCol w="928637">
                  <a:extLst>
                    <a:ext uri="{9D8B030D-6E8A-4147-A177-3AD203B41FA5}">
                      <a16:colId xmlns:a16="http://schemas.microsoft.com/office/drawing/2014/main" val="3139163850"/>
                    </a:ext>
                  </a:extLst>
                </a:gridCol>
                <a:gridCol w="410306">
                  <a:extLst>
                    <a:ext uri="{9D8B030D-6E8A-4147-A177-3AD203B41FA5}">
                      <a16:colId xmlns:a16="http://schemas.microsoft.com/office/drawing/2014/main" val="839827883"/>
                    </a:ext>
                  </a:extLst>
                </a:gridCol>
                <a:gridCol w="888443">
                  <a:extLst>
                    <a:ext uri="{9D8B030D-6E8A-4147-A177-3AD203B41FA5}">
                      <a16:colId xmlns:a16="http://schemas.microsoft.com/office/drawing/2014/main" val="2771096821"/>
                    </a:ext>
                  </a:extLst>
                </a:gridCol>
                <a:gridCol w="491535">
                  <a:extLst>
                    <a:ext uri="{9D8B030D-6E8A-4147-A177-3AD203B41FA5}">
                      <a16:colId xmlns:a16="http://schemas.microsoft.com/office/drawing/2014/main" val="3522073916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3609358688"/>
                    </a:ext>
                  </a:extLst>
                </a:gridCol>
                <a:gridCol w="1022416">
                  <a:extLst>
                    <a:ext uri="{9D8B030D-6E8A-4147-A177-3AD203B41FA5}">
                      <a16:colId xmlns:a16="http://schemas.microsoft.com/office/drawing/2014/main" val="1711143737"/>
                    </a:ext>
                  </a:extLst>
                </a:gridCol>
                <a:gridCol w="674914">
                  <a:extLst>
                    <a:ext uri="{9D8B030D-6E8A-4147-A177-3AD203B41FA5}">
                      <a16:colId xmlns:a16="http://schemas.microsoft.com/office/drawing/2014/main" val="3677945994"/>
                    </a:ext>
                  </a:extLst>
                </a:gridCol>
                <a:gridCol w="729346">
                  <a:extLst>
                    <a:ext uri="{9D8B030D-6E8A-4147-A177-3AD203B41FA5}">
                      <a16:colId xmlns:a16="http://schemas.microsoft.com/office/drawing/2014/main" val="254999820"/>
                    </a:ext>
                  </a:extLst>
                </a:gridCol>
              </a:tblGrid>
              <a:tr h="2000913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Diabetes Prediction</a:t>
                      </a:r>
                      <a:endParaRPr lang="en-GB" dirty="0"/>
                    </a:p>
                  </a:txBody>
                  <a:tcPr vert="vert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Recommended Diet plans</a:t>
                      </a:r>
                      <a:endParaRPr lang="en-GB" dirty="0"/>
                    </a:p>
                  </a:txBody>
                  <a:tcPr vert="vert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Recommended Exercises </a:t>
                      </a:r>
                      <a:endParaRPr lang="en-GB"/>
                    </a:p>
                  </a:txBody>
                  <a:tcPr vert="vert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Identify Heart, Eye, Kidney risks.</a:t>
                      </a:r>
                      <a:endParaRPr lang="en-GB" dirty="0"/>
                    </a:p>
                  </a:txBody>
                  <a:tcPr vert="vert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Automated Data input for glucose monitoring.</a:t>
                      </a:r>
                      <a:endParaRPr lang="en-GB" dirty="0"/>
                    </a:p>
                  </a:txBody>
                  <a:tcPr vert="vert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Digital logbook</a:t>
                      </a:r>
                      <a:endParaRPr lang="en-GB" dirty="0"/>
                    </a:p>
                  </a:txBody>
                  <a:tcPr vert="vert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Summary view through charts and graphs.</a:t>
                      </a:r>
                      <a:endParaRPr lang="en-GB" dirty="0"/>
                    </a:p>
                  </a:txBody>
                  <a:tcPr vert="vert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Diabetes Education</a:t>
                      </a:r>
                      <a:endParaRPr lang="en-GB" dirty="0"/>
                    </a:p>
                  </a:txBody>
                  <a:tcPr vert="vert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Keeping patient data secure</a:t>
                      </a:r>
                      <a:endParaRPr lang="en-GB" dirty="0"/>
                    </a:p>
                  </a:txBody>
                  <a:tcPr vert="vert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Generate questionaries and analyze answers.</a:t>
                      </a:r>
                      <a:endParaRPr lang="en-GB" dirty="0"/>
                    </a:p>
                  </a:txBody>
                  <a:tcPr vert="vert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Blood pleasure monitoring</a:t>
                      </a:r>
                      <a:endParaRPr lang="en-GB" dirty="0"/>
                    </a:p>
                  </a:txBody>
                  <a:tcPr vert="vert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Keep Track of daily exercises</a:t>
                      </a:r>
                      <a:endParaRPr lang="en-GB" dirty="0"/>
                    </a:p>
                  </a:txBody>
                  <a:tcPr vert="vert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9674476"/>
                  </a:ext>
                </a:extLst>
              </a:tr>
              <a:tr h="525183">
                <a:tc>
                  <a:txBody>
                    <a:bodyPr/>
                    <a:lstStyle/>
                    <a:p>
                      <a:r>
                        <a:rPr lang="en-GB" dirty="0"/>
                        <a:t>Diabetes: 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811677"/>
                  </a:ext>
                </a:extLst>
              </a:tr>
              <a:tr h="525183">
                <a:tc>
                  <a:txBody>
                    <a:bodyPr/>
                    <a:lstStyle/>
                    <a:p>
                      <a:r>
                        <a:rPr lang="en-GB" dirty="0"/>
                        <a:t>Glucose Buddy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7462548"/>
                  </a:ext>
                </a:extLst>
              </a:tr>
              <a:tr h="525183">
                <a:tc>
                  <a:txBody>
                    <a:bodyPr/>
                    <a:lstStyle/>
                    <a:p>
                      <a:r>
                        <a:rPr lang="en-US" err="1"/>
                        <a:t>mySugr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8025090"/>
                  </a:ext>
                </a:extLst>
              </a:tr>
              <a:tr h="525183">
                <a:tc>
                  <a:txBody>
                    <a:bodyPr/>
                    <a:lstStyle/>
                    <a:p>
                      <a:r>
                        <a:rPr lang="en-US" err="1"/>
                        <a:t>Intelin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066632"/>
                  </a:ext>
                </a:extLst>
              </a:tr>
              <a:tr h="525183">
                <a:tc>
                  <a:txBody>
                    <a:bodyPr/>
                    <a:lstStyle/>
                    <a:p>
                      <a:r>
                        <a:rPr lang="en-US" err="1"/>
                        <a:t>DiaBeta</a:t>
                      </a:r>
                      <a:endParaRPr lang="en-GB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32181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152443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db72c12f-87a4-44ab-bbc5-4cc8306b158a">
      <UserInfo>
        <DisplayName>2022-256 : Diabetic controlling System Members</DisplayName>
        <AccountId>15</AccountId>
        <AccountType/>
      </UserInfo>
    </SharedWithUsers>
    <TaxCatchAll xmlns="db72c12f-87a4-44ab-bbc5-4cc8306b158a" xsi:nil="true"/>
    <lcf76f155ced4ddcb4097134ff3c332f xmlns="78bd6dbf-34e2-4ad5-a201-56ef37f8caa2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5FC9859AF96E64A9727D8D6B570C786" ma:contentTypeVersion="15" ma:contentTypeDescription="Create a new document." ma:contentTypeScope="" ma:versionID="8758a8c0aa0ee5e2449a5e1b11cbea68">
  <xsd:schema xmlns:xsd="http://www.w3.org/2001/XMLSchema" xmlns:xs="http://www.w3.org/2001/XMLSchema" xmlns:p="http://schemas.microsoft.com/office/2006/metadata/properties" xmlns:ns2="db72c12f-87a4-44ab-bbc5-4cc8306b158a" xmlns:ns3="78bd6dbf-34e2-4ad5-a201-56ef37f8caa2" targetNamespace="http://schemas.microsoft.com/office/2006/metadata/properties" ma:root="true" ma:fieldsID="84ed940fd8a359e50ed93e6fbc1e5d56" ns2:_="" ns3:_="">
    <xsd:import namespace="db72c12f-87a4-44ab-bbc5-4cc8306b158a"/>
    <xsd:import namespace="78bd6dbf-34e2-4ad5-a201-56ef37f8caa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lcf76f155ced4ddcb4097134ff3c332f" minOccurs="0"/>
                <xsd:element ref="ns2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b72c12f-87a4-44ab-bbc5-4cc8306b158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4a90b710-f748-4220-b362-4102ae550bf9}" ma:internalName="TaxCatchAll" ma:showField="CatchAllData" ma:web="db72c12f-87a4-44ab-bbc5-4cc8306b15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bd6dbf-34e2-4ad5-a201-56ef37f8ca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7c8a686f-bba2-44f2-819b-edf0b3003fb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B8C2FFB-3802-447C-9123-1B1E9CC46E1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C5469A8-D175-4151-9254-E1517274E6FD}">
  <ds:schemaRefs>
    <ds:schemaRef ds:uri="2d25ca31-ffaa-4842-a29b-f784434f5546"/>
    <ds:schemaRef ds:uri="ba6f676e-5b07-42ee-aaf0-fd50c8fa315d"/>
    <ds:schemaRef ds:uri="http://schemas.microsoft.com/office/2006/metadata/properties"/>
    <ds:schemaRef ds:uri="http://schemas.microsoft.com/office/infopath/2007/PartnerControls"/>
    <ds:schemaRef ds:uri="db72c12f-87a4-44ab-bbc5-4cc8306b158a"/>
    <ds:schemaRef ds:uri="78bd6dbf-34e2-4ad5-a201-56ef37f8caa2"/>
  </ds:schemaRefs>
</ds:datastoreItem>
</file>

<file path=customXml/itemProps3.xml><?xml version="1.0" encoding="utf-8"?>
<ds:datastoreItem xmlns:ds="http://schemas.openxmlformats.org/officeDocument/2006/customXml" ds:itemID="{1C308DDF-FA9E-4738-AA7F-72241E7079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b72c12f-87a4-44ab-bbc5-4cc8306b158a"/>
    <ds:schemaRef ds:uri="78bd6dbf-34e2-4ad5-a201-56ef37f8caa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0</TotalTime>
  <Words>2520</Words>
  <Application>Microsoft Office PowerPoint</Application>
  <PresentationFormat>Widescreen</PresentationFormat>
  <Paragraphs>484</Paragraphs>
  <Slides>47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Retrospect</vt:lpstr>
      <vt:lpstr>PowerPoint Presentation</vt:lpstr>
      <vt:lpstr>     </vt:lpstr>
      <vt:lpstr>Introduction</vt:lpstr>
      <vt:lpstr>Research Question</vt:lpstr>
      <vt:lpstr>Main Objective</vt:lpstr>
      <vt:lpstr>Sub Objectives</vt:lpstr>
      <vt:lpstr>PowerPoint Presentation</vt:lpstr>
      <vt:lpstr>PowerPoint Presentation</vt:lpstr>
      <vt:lpstr>Research Gap </vt:lpstr>
      <vt:lpstr>PowerPoint Presentation</vt:lpstr>
      <vt:lpstr>Research Gap</vt:lpstr>
      <vt:lpstr>Research Question</vt:lpstr>
      <vt:lpstr>Specific and Sub Objectives</vt:lpstr>
      <vt:lpstr>Methodology</vt:lpstr>
      <vt:lpstr>System Diagram</vt:lpstr>
      <vt:lpstr>Algorithms And Technologies</vt:lpstr>
      <vt:lpstr>Requirements</vt:lpstr>
      <vt:lpstr>Outcomes</vt:lpstr>
      <vt:lpstr>Recommend Diet Plan and Exercise</vt:lpstr>
      <vt:lpstr>Background</vt:lpstr>
      <vt:lpstr>Research Gap</vt:lpstr>
      <vt:lpstr>Research Problem </vt:lpstr>
      <vt:lpstr>Specific and Sub Objectives  </vt:lpstr>
      <vt:lpstr>Methodology</vt:lpstr>
      <vt:lpstr>System Diagram </vt:lpstr>
      <vt:lpstr>Algorithms And Technologies</vt:lpstr>
      <vt:lpstr>Requirements</vt:lpstr>
      <vt:lpstr>Outcomes</vt:lpstr>
      <vt:lpstr>PowerPoint Presentation</vt:lpstr>
      <vt:lpstr>Research Gap </vt:lpstr>
      <vt:lpstr>Research Question</vt:lpstr>
      <vt:lpstr>Objectives</vt:lpstr>
      <vt:lpstr>Methodology</vt:lpstr>
      <vt:lpstr>Design Diagram</vt:lpstr>
      <vt:lpstr>Algorithms And Technologies</vt:lpstr>
      <vt:lpstr>Requirements</vt:lpstr>
      <vt:lpstr>Outcomes</vt:lpstr>
      <vt:lpstr>PowerPoint Presentation</vt:lpstr>
      <vt:lpstr>Research Question</vt:lpstr>
      <vt:lpstr>Research Gap</vt:lpstr>
      <vt:lpstr>Objectives</vt:lpstr>
      <vt:lpstr>Methodology</vt:lpstr>
      <vt:lpstr>Design Diagram</vt:lpstr>
      <vt:lpstr> Technologies and Tools </vt:lpstr>
      <vt:lpstr>Requirements</vt:lpstr>
      <vt:lpstr>Outcomes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Diabetes and Keep track of user’s Data</dc:title>
  <dc:creator>Nilupul Jayasekara</dc:creator>
  <cp:lastModifiedBy>Hasintha Kashmika H. B. G. it19115962</cp:lastModifiedBy>
  <cp:revision>9</cp:revision>
  <dcterms:created xsi:type="dcterms:W3CDTF">2022-01-31T04:28:19Z</dcterms:created>
  <dcterms:modified xsi:type="dcterms:W3CDTF">2022-06-29T17:46:01Z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0x010100A5FC9859AF96E64A9727D8D6B570C786</vt:lpwstr>
  </property>
  <property fmtid="{D5CDD505-2E9C-101B-9397-08002B2CF9AE}" pid="3" name="MediaServiceImageTags">
    <vt:lpwstr/>
  </property>
</Properties>
</file>

<file path=docProps/thumbnail.jpeg>
</file>